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3d138eb3c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ce37cf054430f"/>
  </p:sldMasterIdLst>
  <p:sldIdLst>
    <p:sldId xmlns:r="http://schemas.openxmlformats.org/officeDocument/2006/relationships" id="256" r:id="Ra9c013bcea9c4ff2"/>
    <p:sldId xmlns:r="http://schemas.openxmlformats.org/officeDocument/2006/relationships" id="257" r:id="Rdfe1ef37848d4351"/>
    <p:sldId xmlns:r="http://schemas.openxmlformats.org/officeDocument/2006/relationships" id="258" r:id="R8075f1d876804e62"/>
    <p:sldId xmlns:r="http://schemas.openxmlformats.org/officeDocument/2006/relationships" id="259" r:id="R4d7d124bfdb5452f"/>
    <p:sldId xmlns:r="http://schemas.openxmlformats.org/officeDocument/2006/relationships" id="260" r:id="Re14fd16b0c524026"/>
    <p:sldId xmlns:r="http://schemas.openxmlformats.org/officeDocument/2006/relationships" id="261" r:id="R263dbbbb4fe2407f"/>
    <p:sldId xmlns:r="http://schemas.openxmlformats.org/officeDocument/2006/relationships" id="262" r:id="Ra9c79fbdad01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ce37cf054430f" /><Relationship Type="http://schemas.openxmlformats.org/officeDocument/2006/relationships/slide" Target="/ppt/slides/slide1.xml" Id="Ra9c013bcea9c4ff2" /><Relationship Type="http://schemas.openxmlformats.org/officeDocument/2006/relationships/slide" Target="/ppt/slides/slide2.xml" Id="Rdfe1ef37848d4351" /><Relationship Type="http://schemas.openxmlformats.org/officeDocument/2006/relationships/slide" Target="/ppt/slides/slide3.xml" Id="R8075f1d876804e62" /><Relationship Type="http://schemas.openxmlformats.org/officeDocument/2006/relationships/slide" Target="/ppt/slides/slide4.xml" Id="R4d7d124bfdb5452f" /><Relationship Type="http://schemas.openxmlformats.org/officeDocument/2006/relationships/slide" Target="/ppt/slides/slide5.xml" Id="Re14fd16b0c524026" /><Relationship Type="http://schemas.openxmlformats.org/officeDocument/2006/relationships/slide" Target="/ppt/slides/slide6.xml" Id="R263dbbbb4fe2407f" /><Relationship Type="http://schemas.openxmlformats.org/officeDocument/2006/relationships/slide" Target="/ppt/slides/slide7.xml" Id="Ra9c79fbdad01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407d0522b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3e8feb2844c9" /><Relationship Type="http://schemas.openxmlformats.org/officeDocument/2006/relationships/theme" Target="/ppt/slideMasters/theme/theme1.xml" Id="R56fd4d361242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d3e8feb2844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7e90f7bc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cd59e9541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c38c10fa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af56976a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f54ab277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2acd8bbad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6bbab86b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ALKYMI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ALKYMI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19 254 761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TJENSVOLD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trond@fidjeland.com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