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85cbef0f5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464f7a6154c92"/>
  </p:sldMasterIdLst>
  <p:sldIdLst>
    <p:sldId xmlns:r="http://schemas.openxmlformats.org/officeDocument/2006/relationships" id="256" r:id="Rd9be1b66ce374ef4"/>
    <p:sldId xmlns:r="http://schemas.openxmlformats.org/officeDocument/2006/relationships" id="257" r:id="Rbd2cf1df19e44ef8"/>
    <p:sldId xmlns:r="http://schemas.openxmlformats.org/officeDocument/2006/relationships" id="258" r:id="R84f1a2b3741e4cb4"/>
    <p:sldId xmlns:r="http://schemas.openxmlformats.org/officeDocument/2006/relationships" id="259" r:id="R316a9a502c814f9a"/>
    <p:sldId xmlns:r="http://schemas.openxmlformats.org/officeDocument/2006/relationships" id="260" r:id="Rdd05223ca422472c"/>
    <p:sldId xmlns:r="http://schemas.openxmlformats.org/officeDocument/2006/relationships" id="261" r:id="R7bc96cd41b004d08"/>
    <p:sldId xmlns:r="http://schemas.openxmlformats.org/officeDocument/2006/relationships" id="262" r:id="R37cebf86f3fd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464f7a6154c92" /><Relationship Type="http://schemas.openxmlformats.org/officeDocument/2006/relationships/slide" Target="/ppt/slides/slide1.xml" Id="Rd9be1b66ce374ef4" /><Relationship Type="http://schemas.openxmlformats.org/officeDocument/2006/relationships/slide" Target="/ppt/slides/slide2.xml" Id="Rbd2cf1df19e44ef8" /><Relationship Type="http://schemas.openxmlformats.org/officeDocument/2006/relationships/slide" Target="/ppt/slides/slide3.xml" Id="R84f1a2b3741e4cb4" /><Relationship Type="http://schemas.openxmlformats.org/officeDocument/2006/relationships/slide" Target="/ppt/slides/slide4.xml" Id="R316a9a502c814f9a" /><Relationship Type="http://schemas.openxmlformats.org/officeDocument/2006/relationships/slide" Target="/ppt/slides/slide5.xml" Id="Rdd05223ca422472c" /><Relationship Type="http://schemas.openxmlformats.org/officeDocument/2006/relationships/slide" Target="/ppt/slides/slide6.xml" Id="R7bc96cd41b004d08" /><Relationship Type="http://schemas.openxmlformats.org/officeDocument/2006/relationships/slide" Target="/ppt/slides/slide7.xml" Id="R37cebf86f3fd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babaa383c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3210c4a54289" /><Relationship Type="http://schemas.openxmlformats.org/officeDocument/2006/relationships/theme" Target="/ppt/slideMasters/theme/theme1.xml" Id="R5bdb9fa173d7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13210c4a5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e424d9da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d3bbd1d08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19c1f9c99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af6506b7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0b4f51f2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c42693f3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4a403ff4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NORDIC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NORDIC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36 250 959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36 253 621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 NORWAY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989 401 351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