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795577aa2643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eca65d6341451d"/>
  </p:sldMasterIdLst>
  <p:sldIdLst>
    <p:sldId xmlns:r="http://schemas.openxmlformats.org/officeDocument/2006/relationships" id="256" r:id="R6af59b1e13004841"/>
    <p:sldId xmlns:r="http://schemas.openxmlformats.org/officeDocument/2006/relationships" id="257" r:id="Rc3b0c6fbe7a84fbe"/>
    <p:sldId xmlns:r="http://schemas.openxmlformats.org/officeDocument/2006/relationships" id="258" r:id="R18ce33f7d30d4687"/>
    <p:sldId xmlns:r="http://schemas.openxmlformats.org/officeDocument/2006/relationships" id="259" r:id="R84abca490c3841cd"/>
    <p:sldId xmlns:r="http://schemas.openxmlformats.org/officeDocument/2006/relationships" id="260" r:id="R4946ac5f27fd40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eca65d6341451d" /><Relationship Type="http://schemas.openxmlformats.org/officeDocument/2006/relationships/slide" Target="/ppt/slides/slide1.xml" Id="R6af59b1e13004841" /><Relationship Type="http://schemas.openxmlformats.org/officeDocument/2006/relationships/slide" Target="/ppt/slides/slide2.xml" Id="Rc3b0c6fbe7a84fbe" /><Relationship Type="http://schemas.openxmlformats.org/officeDocument/2006/relationships/slide" Target="/ppt/slides/slide3.xml" Id="R18ce33f7d30d4687" /><Relationship Type="http://schemas.openxmlformats.org/officeDocument/2006/relationships/slide" Target="/ppt/slides/slide4.xml" Id="R84abca490c3841cd" /><Relationship Type="http://schemas.openxmlformats.org/officeDocument/2006/relationships/slide" Target="/ppt/slides/slide5.xml" Id="R4946ac5f27fd40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987a3fba6447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097633a96e4bc2" /><Relationship Type="http://schemas.openxmlformats.org/officeDocument/2006/relationships/theme" Target="/ppt/slideMasters/theme/theme1.xml" Id="Rb2e50083fd7e4c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097633a96e4b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05aa80c44844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527e8d71e44a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1605b9a03540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90c1e14cb541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06129a436147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ADICATE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ADICATE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ADICATE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ADICATE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ADICATE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ADICATE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989 410 113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ADICATE AS</a:t>
            </a:r>
          </a:p>
        </p:txBody>
      </p:sp>
    </p:spTree>
  </p:cSld>
  <p:clrMapOvr>
    <a:masterClrMapping xmlns:a="http://schemas.openxmlformats.org/drawingml/2006/main"/>
  </p:clrMapOvr>
</p:sld>
</file>