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8a7ff75114a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e0e7f5f53e4336"/>
  </p:sldMasterIdLst>
  <p:sldIdLst>
    <p:sldId xmlns:r="http://schemas.openxmlformats.org/officeDocument/2006/relationships" id="256" r:id="R2c34eb2596bb4d40"/>
    <p:sldId xmlns:r="http://schemas.openxmlformats.org/officeDocument/2006/relationships" id="257" r:id="R767aad3864404a76"/>
    <p:sldId xmlns:r="http://schemas.openxmlformats.org/officeDocument/2006/relationships" id="258" r:id="R551e0c5d600945ce"/>
    <p:sldId xmlns:r="http://schemas.openxmlformats.org/officeDocument/2006/relationships" id="259" r:id="Rb72f09ca651a456b"/>
    <p:sldId xmlns:r="http://schemas.openxmlformats.org/officeDocument/2006/relationships" id="260" r:id="R90901cf496a448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e0e7f5f53e4336" /><Relationship Type="http://schemas.openxmlformats.org/officeDocument/2006/relationships/slide" Target="/ppt/slides/slide1.xml" Id="R2c34eb2596bb4d40" /><Relationship Type="http://schemas.openxmlformats.org/officeDocument/2006/relationships/slide" Target="/ppt/slides/slide2.xml" Id="R767aad3864404a76" /><Relationship Type="http://schemas.openxmlformats.org/officeDocument/2006/relationships/slide" Target="/ppt/slides/slide3.xml" Id="R551e0c5d600945ce" /><Relationship Type="http://schemas.openxmlformats.org/officeDocument/2006/relationships/slide" Target="/ppt/slides/slide4.xml" Id="Rb72f09ca651a456b" /><Relationship Type="http://schemas.openxmlformats.org/officeDocument/2006/relationships/slide" Target="/ppt/slides/slide5.xml" Id="R90901cf496a448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e2c1a7c0946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6eab58e2d4d0b" /><Relationship Type="http://schemas.openxmlformats.org/officeDocument/2006/relationships/theme" Target="/ppt/slideMasters/theme/theme1.xml" Id="R39d91453c1a54b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6eab58e2d4d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d3a499535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77d0471824b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15f2fca8e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1eb64d3df4b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6a3aacfab48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KNARVIK MULTIMEDIA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MULTIMEDIA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KNARVIK MULTIMEDIA 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MULTIMEDIA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MULTIMEDIA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MULTIMEDIA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989 498 592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MULTIMEDIA SENTER AS</a:t>
            </a:r>
          </a:p>
        </p:txBody>
      </p:sp>
    </p:spTree>
  </p:cSld>
  <p:clrMapOvr>
    <a:masterClrMapping xmlns:a="http://schemas.openxmlformats.org/drawingml/2006/main"/>
  </p:clrMapOvr>
</p:sld>
</file>