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5d6e6acfcd4d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10be180c24eb5"/>
  </p:sldMasterIdLst>
  <p:sldIdLst>
    <p:sldId xmlns:r="http://schemas.openxmlformats.org/officeDocument/2006/relationships" id="256" r:id="Re08a6afd964c4f2d"/>
    <p:sldId xmlns:r="http://schemas.openxmlformats.org/officeDocument/2006/relationships" id="257" r:id="Reb0beb6e684146a5"/>
    <p:sldId xmlns:r="http://schemas.openxmlformats.org/officeDocument/2006/relationships" id="258" r:id="R6cec4a3926c44b2b"/>
    <p:sldId xmlns:r="http://schemas.openxmlformats.org/officeDocument/2006/relationships" id="259" r:id="R5d96f4bd04d44d99"/>
    <p:sldId xmlns:r="http://schemas.openxmlformats.org/officeDocument/2006/relationships" id="260" r:id="R5d824736c80548a6"/>
    <p:sldId xmlns:r="http://schemas.openxmlformats.org/officeDocument/2006/relationships" id="261" r:id="R5e5a07bf39d74bde"/>
    <p:sldId xmlns:r="http://schemas.openxmlformats.org/officeDocument/2006/relationships" id="262" r:id="R65f57131faef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10be180c24eb5" /><Relationship Type="http://schemas.openxmlformats.org/officeDocument/2006/relationships/slide" Target="/ppt/slides/slide1.xml" Id="Re08a6afd964c4f2d" /><Relationship Type="http://schemas.openxmlformats.org/officeDocument/2006/relationships/slide" Target="/ppt/slides/slide2.xml" Id="Reb0beb6e684146a5" /><Relationship Type="http://schemas.openxmlformats.org/officeDocument/2006/relationships/slide" Target="/ppt/slides/slide3.xml" Id="R6cec4a3926c44b2b" /><Relationship Type="http://schemas.openxmlformats.org/officeDocument/2006/relationships/slide" Target="/ppt/slides/slide4.xml" Id="R5d96f4bd04d44d99" /><Relationship Type="http://schemas.openxmlformats.org/officeDocument/2006/relationships/slide" Target="/ppt/slides/slide5.xml" Id="R5d824736c80548a6" /><Relationship Type="http://schemas.openxmlformats.org/officeDocument/2006/relationships/slide" Target="/ppt/slides/slide6.xml" Id="R5e5a07bf39d74bde" /><Relationship Type="http://schemas.openxmlformats.org/officeDocument/2006/relationships/slide" Target="/ppt/slides/slide7.xml" Id="R65f57131faef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3962c67624a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20b993a384dea" /><Relationship Type="http://schemas.openxmlformats.org/officeDocument/2006/relationships/theme" Target="/ppt/slideMasters/theme/theme1.xml" Id="Rac2b671d2b4344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20b993a38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45a879e0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64a334a0b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bed243e57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3597c30ee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2b4d28bdb43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0337457a64d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62d4b6224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5 857 344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989 537 482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