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f55ea0db148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1a49a452c4ea1"/>
  </p:sldMasterIdLst>
  <p:sldIdLst>
    <p:sldId xmlns:r="http://schemas.openxmlformats.org/officeDocument/2006/relationships" id="256" r:id="R3def49715c934d59"/>
    <p:sldId xmlns:r="http://schemas.openxmlformats.org/officeDocument/2006/relationships" id="257" r:id="Rd9d352bb5d7a467f"/>
    <p:sldId xmlns:r="http://schemas.openxmlformats.org/officeDocument/2006/relationships" id="258" r:id="R9aa6b9fb7f8a4968"/>
    <p:sldId xmlns:r="http://schemas.openxmlformats.org/officeDocument/2006/relationships" id="259" r:id="R55b4cce513b045c1"/>
    <p:sldId xmlns:r="http://schemas.openxmlformats.org/officeDocument/2006/relationships" id="260" r:id="Rcc0a54aa2903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1a49a452c4ea1" /><Relationship Type="http://schemas.openxmlformats.org/officeDocument/2006/relationships/slide" Target="/ppt/slides/slide1.xml" Id="R3def49715c934d59" /><Relationship Type="http://schemas.openxmlformats.org/officeDocument/2006/relationships/slide" Target="/ppt/slides/slide2.xml" Id="Rd9d352bb5d7a467f" /><Relationship Type="http://schemas.openxmlformats.org/officeDocument/2006/relationships/slide" Target="/ppt/slides/slide3.xml" Id="R9aa6b9fb7f8a4968" /><Relationship Type="http://schemas.openxmlformats.org/officeDocument/2006/relationships/slide" Target="/ppt/slides/slide4.xml" Id="R55b4cce513b045c1" /><Relationship Type="http://schemas.openxmlformats.org/officeDocument/2006/relationships/slide" Target="/ppt/slides/slide5.xml" Id="Rcc0a54aa2903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a01963195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6b74f1dfb4129" /><Relationship Type="http://schemas.openxmlformats.org/officeDocument/2006/relationships/theme" Target="/ppt/slideMasters/theme/theme1.xml" Id="R0a76aa05c2474c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66b74f1dfb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fac9247cc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0b8611f15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694e2263a4e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e59f3a510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d31c3740f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