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b60470b05642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d9a7c292bf453f"/>
  </p:sldMasterIdLst>
  <p:sldIdLst>
    <p:sldId xmlns:r="http://schemas.openxmlformats.org/officeDocument/2006/relationships" id="256" r:id="R976e50645eeb472a"/>
    <p:sldId xmlns:r="http://schemas.openxmlformats.org/officeDocument/2006/relationships" id="257" r:id="Rdcbf527ae89e409b"/>
    <p:sldId xmlns:r="http://schemas.openxmlformats.org/officeDocument/2006/relationships" id="258" r:id="R950c59d47ad34f36"/>
    <p:sldId xmlns:r="http://schemas.openxmlformats.org/officeDocument/2006/relationships" id="259" r:id="R4efdc95e7d00451b"/>
    <p:sldId xmlns:r="http://schemas.openxmlformats.org/officeDocument/2006/relationships" id="260" r:id="R463867f332f349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9a7c292bf453f" /><Relationship Type="http://schemas.openxmlformats.org/officeDocument/2006/relationships/slide" Target="/ppt/slides/slide1.xml" Id="R976e50645eeb472a" /><Relationship Type="http://schemas.openxmlformats.org/officeDocument/2006/relationships/slide" Target="/ppt/slides/slide2.xml" Id="Rdcbf527ae89e409b" /><Relationship Type="http://schemas.openxmlformats.org/officeDocument/2006/relationships/slide" Target="/ppt/slides/slide3.xml" Id="R950c59d47ad34f36" /><Relationship Type="http://schemas.openxmlformats.org/officeDocument/2006/relationships/slide" Target="/ppt/slides/slide4.xml" Id="R4efdc95e7d00451b" /><Relationship Type="http://schemas.openxmlformats.org/officeDocument/2006/relationships/slide" Target="/ppt/slides/slide5.xml" Id="R463867f332f349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2f8691cf649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c1127baf74128" /><Relationship Type="http://schemas.openxmlformats.org/officeDocument/2006/relationships/theme" Target="/ppt/slideMasters/theme/theme1.xml" Id="R0850c91573794e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ec1127baf741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d9a0d7fa345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6ddcc0a2d48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37bc274464c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3fdc9cc4d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c7706e65f47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BOXMAN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