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5f592a804647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8ee766d07d42ff"/>
  </p:sldMasterIdLst>
  <p:sldIdLst>
    <p:sldId xmlns:r="http://schemas.openxmlformats.org/officeDocument/2006/relationships" id="256" r:id="R6cab30b259a443ba"/>
    <p:sldId xmlns:r="http://schemas.openxmlformats.org/officeDocument/2006/relationships" id="257" r:id="R1e2a62006ed2410b"/>
    <p:sldId xmlns:r="http://schemas.openxmlformats.org/officeDocument/2006/relationships" id="258" r:id="R3a83b7b969c94709"/>
    <p:sldId xmlns:r="http://schemas.openxmlformats.org/officeDocument/2006/relationships" id="259" r:id="R59f46c03487f4ed0"/>
    <p:sldId xmlns:r="http://schemas.openxmlformats.org/officeDocument/2006/relationships" id="260" r:id="R8959b97982fe4ed3"/>
    <p:sldId xmlns:r="http://schemas.openxmlformats.org/officeDocument/2006/relationships" id="261" r:id="Re8a30f608eab424f"/>
    <p:sldId xmlns:r="http://schemas.openxmlformats.org/officeDocument/2006/relationships" id="262" r:id="Rfdd1d00f42f349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8ee766d07d42ff" /><Relationship Type="http://schemas.openxmlformats.org/officeDocument/2006/relationships/slide" Target="/ppt/slides/slide1.xml" Id="R6cab30b259a443ba" /><Relationship Type="http://schemas.openxmlformats.org/officeDocument/2006/relationships/slide" Target="/ppt/slides/slide2.xml" Id="R1e2a62006ed2410b" /><Relationship Type="http://schemas.openxmlformats.org/officeDocument/2006/relationships/slide" Target="/ppt/slides/slide3.xml" Id="R3a83b7b969c94709" /><Relationship Type="http://schemas.openxmlformats.org/officeDocument/2006/relationships/slide" Target="/ppt/slides/slide4.xml" Id="R59f46c03487f4ed0" /><Relationship Type="http://schemas.openxmlformats.org/officeDocument/2006/relationships/slide" Target="/ppt/slides/slide5.xml" Id="R8959b97982fe4ed3" /><Relationship Type="http://schemas.openxmlformats.org/officeDocument/2006/relationships/slide" Target="/ppt/slides/slide6.xml" Id="Re8a30f608eab424f" /><Relationship Type="http://schemas.openxmlformats.org/officeDocument/2006/relationships/slide" Target="/ppt/slides/slide7.xml" Id="Rfdd1d00f42f349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a63d5419fb4b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aa0de5e294a42" /><Relationship Type="http://schemas.openxmlformats.org/officeDocument/2006/relationships/theme" Target="/ppt/slideMasters/theme/theme1.xml" Id="R5c4ddc91f10a40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eaa0de5e294a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8ff655cbd4a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13f2a7c6048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df501c8d049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f087fa84348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cfda78ff243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0346143894b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621821b9943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RESIH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RESIH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RESIH HOLDING AS ble etablert [år] og holder til i Fana.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RESIH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RESIH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RESIH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−196 661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6 640 401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70 682 191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75 707 543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RESIH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HEIMDAL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RESIH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Fanahammeren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5244 Fana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989 728 547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RESIH HOLDING AS</a:t>
            </a:r>
          </a:p>
        </p:txBody>
      </p:sp>
    </p:spTree>
  </p:cSld>
  <p:clrMapOvr>
    <a:masterClrMapping xmlns:a="http://schemas.openxmlformats.org/drawingml/2006/main"/>
  </p:clrMapOvr>
</p:sld>
</file>