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52df0d664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b941b177c4507"/>
  </p:sldMasterIdLst>
  <p:sldIdLst>
    <p:sldId xmlns:r="http://schemas.openxmlformats.org/officeDocument/2006/relationships" id="256" r:id="R79b42b09469e46a0"/>
    <p:sldId xmlns:r="http://schemas.openxmlformats.org/officeDocument/2006/relationships" id="257" r:id="R25ce2321af9e4b55"/>
    <p:sldId xmlns:r="http://schemas.openxmlformats.org/officeDocument/2006/relationships" id="258" r:id="Ra613fef1b1ec4836"/>
    <p:sldId xmlns:r="http://schemas.openxmlformats.org/officeDocument/2006/relationships" id="259" r:id="R6a7ff9757db447a4"/>
    <p:sldId xmlns:r="http://schemas.openxmlformats.org/officeDocument/2006/relationships" id="260" r:id="R19f56861def14d0b"/>
    <p:sldId xmlns:r="http://schemas.openxmlformats.org/officeDocument/2006/relationships" id="261" r:id="R0d8122e79caf48db"/>
    <p:sldId xmlns:r="http://schemas.openxmlformats.org/officeDocument/2006/relationships" id="262" r:id="R7975a02911e3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b941b177c4507" /><Relationship Type="http://schemas.openxmlformats.org/officeDocument/2006/relationships/slide" Target="/ppt/slides/slide1.xml" Id="R79b42b09469e46a0" /><Relationship Type="http://schemas.openxmlformats.org/officeDocument/2006/relationships/slide" Target="/ppt/slides/slide2.xml" Id="R25ce2321af9e4b55" /><Relationship Type="http://schemas.openxmlformats.org/officeDocument/2006/relationships/slide" Target="/ppt/slides/slide3.xml" Id="Ra613fef1b1ec4836" /><Relationship Type="http://schemas.openxmlformats.org/officeDocument/2006/relationships/slide" Target="/ppt/slides/slide4.xml" Id="R6a7ff9757db447a4" /><Relationship Type="http://schemas.openxmlformats.org/officeDocument/2006/relationships/slide" Target="/ppt/slides/slide5.xml" Id="R19f56861def14d0b" /><Relationship Type="http://schemas.openxmlformats.org/officeDocument/2006/relationships/slide" Target="/ppt/slides/slide6.xml" Id="R0d8122e79caf48db" /><Relationship Type="http://schemas.openxmlformats.org/officeDocument/2006/relationships/slide" Target="/ppt/slides/slide7.xml" Id="R7975a02911e3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16b191030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d8fbbd3a45b3" /><Relationship Type="http://schemas.openxmlformats.org/officeDocument/2006/relationships/theme" Target="/ppt/slideMasters/theme/theme1.xml" Id="R8789481dd739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fd8fbbd3a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6c336383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1c38e0f1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212181c6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c1d12eb0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456885b8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1f364e46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ecb4eb08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−3 780 213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27 021 641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