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11371eb6ae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5aba27c64041bd"/>
  </p:sldMasterIdLst>
  <p:sldIdLst>
    <p:sldId xmlns:r="http://schemas.openxmlformats.org/officeDocument/2006/relationships" id="256" r:id="Re3ec6ac7713d49b8"/>
    <p:sldId xmlns:r="http://schemas.openxmlformats.org/officeDocument/2006/relationships" id="257" r:id="R29a47e3bf7d54538"/>
    <p:sldId xmlns:r="http://schemas.openxmlformats.org/officeDocument/2006/relationships" id="258" r:id="R0bf6b3fd158b44cd"/>
    <p:sldId xmlns:r="http://schemas.openxmlformats.org/officeDocument/2006/relationships" id="259" r:id="R4a7b58934ae341cf"/>
    <p:sldId xmlns:r="http://schemas.openxmlformats.org/officeDocument/2006/relationships" id="260" r:id="R05f21f346902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aba27c64041bd" /><Relationship Type="http://schemas.openxmlformats.org/officeDocument/2006/relationships/slide" Target="/ppt/slides/slide1.xml" Id="Re3ec6ac7713d49b8" /><Relationship Type="http://schemas.openxmlformats.org/officeDocument/2006/relationships/slide" Target="/ppt/slides/slide2.xml" Id="R29a47e3bf7d54538" /><Relationship Type="http://schemas.openxmlformats.org/officeDocument/2006/relationships/slide" Target="/ppt/slides/slide3.xml" Id="R0bf6b3fd158b44cd" /><Relationship Type="http://schemas.openxmlformats.org/officeDocument/2006/relationships/slide" Target="/ppt/slides/slide4.xml" Id="R4a7b58934ae341cf" /><Relationship Type="http://schemas.openxmlformats.org/officeDocument/2006/relationships/slide" Target="/ppt/slides/slide5.xml" Id="R05f21f346902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6fc95f3f7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d28043e744673" /><Relationship Type="http://schemas.openxmlformats.org/officeDocument/2006/relationships/theme" Target="/ppt/slideMasters/theme/theme1.xml" Id="Rf236e7392554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d28043e74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fc1cf40bd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385b7e5a5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ab28a867f46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a2d98fc8f41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ff13d5a1d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MEGATREND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MEGATREND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989 752 618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MEGATREND AS</a:t>
            </a:r>
          </a:p>
        </p:txBody>
      </p:sp>
    </p:spTree>
  </p:cSld>
  <p:clrMapOvr>
    <a:masterClrMapping xmlns:a="http://schemas.openxmlformats.org/drawingml/2006/main"/>
  </p:clrMapOvr>
</p:sld>
</file>