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83543e19d16496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a104a93747488d"/>
  </p:sldMasterIdLst>
  <p:sldIdLst>
    <p:sldId xmlns:r="http://schemas.openxmlformats.org/officeDocument/2006/relationships" id="256" r:id="R63e826aff9c445bc"/>
    <p:sldId xmlns:r="http://schemas.openxmlformats.org/officeDocument/2006/relationships" id="257" r:id="R2434a485316442c3"/>
    <p:sldId xmlns:r="http://schemas.openxmlformats.org/officeDocument/2006/relationships" id="258" r:id="R6ea996c4af4f444f"/>
    <p:sldId xmlns:r="http://schemas.openxmlformats.org/officeDocument/2006/relationships" id="259" r:id="R784d923cc9634e98"/>
    <p:sldId xmlns:r="http://schemas.openxmlformats.org/officeDocument/2006/relationships" id="260" r:id="Rc25102717a314119"/>
    <p:sldId xmlns:r="http://schemas.openxmlformats.org/officeDocument/2006/relationships" id="261" r:id="R65e5d1fbc6474eb9"/>
    <p:sldId xmlns:r="http://schemas.openxmlformats.org/officeDocument/2006/relationships" id="262" r:id="R3e89e1d1052d42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a104a93747488d" /><Relationship Type="http://schemas.openxmlformats.org/officeDocument/2006/relationships/slide" Target="/ppt/slides/slide1.xml" Id="R63e826aff9c445bc" /><Relationship Type="http://schemas.openxmlformats.org/officeDocument/2006/relationships/slide" Target="/ppt/slides/slide2.xml" Id="R2434a485316442c3" /><Relationship Type="http://schemas.openxmlformats.org/officeDocument/2006/relationships/slide" Target="/ppt/slides/slide3.xml" Id="R6ea996c4af4f444f" /><Relationship Type="http://schemas.openxmlformats.org/officeDocument/2006/relationships/slide" Target="/ppt/slides/slide4.xml" Id="R784d923cc9634e98" /><Relationship Type="http://schemas.openxmlformats.org/officeDocument/2006/relationships/slide" Target="/ppt/slides/slide5.xml" Id="Rc25102717a314119" /><Relationship Type="http://schemas.openxmlformats.org/officeDocument/2006/relationships/slide" Target="/ppt/slides/slide6.xml" Id="R65e5d1fbc6474eb9" /><Relationship Type="http://schemas.openxmlformats.org/officeDocument/2006/relationships/slide" Target="/ppt/slides/slide7.xml" Id="R3e89e1d1052d42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51703f9da4407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bf69e6316f45c2" /><Relationship Type="http://schemas.openxmlformats.org/officeDocument/2006/relationships/theme" Target="/ppt/slideMasters/theme/theme1.xml" Id="R895fe1eb1a9e441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1bf69e6316f45c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ef895c1d5645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b87a2fe34440a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427d90d3254a1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d0db8749574a1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0c484dc2cf494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b56ef06fac487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37ab371ebc420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LIME FRISØR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LIME FRISØR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LIME FRISØR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LIME FRISØR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LIME FRISØR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LIME FRISØR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5 115 307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179 680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157 094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1 089 337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2 212 725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LIME FRISØR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AAREM GITTE BERGLJOT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ANDREASSEN INGER LISE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KOSMO TONJE ERIKA NILSEN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LIME FRISØR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Sjøgata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8006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52 22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989 760 939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LIME FRISØR AS</a:t>
            </a:r>
          </a:p>
        </p:txBody>
      </p:sp>
    </p:spTree>
  </p:cSld>
  <p:clrMapOvr>
    <a:masterClrMapping xmlns:a="http://schemas.openxmlformats.org/drawingml/2006/main"/>
  </p:clrMapOvr>
</p:sld>
</file>