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298aec7c7c4f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cba5416bb46db"/>
  </p:sldMasterIdLst>
  <p:sldIdLst>
    <p:sldId xmlns:r="http://schemas.openxmlformats.org/officeDocument/2006/relationships" id="256" r:id="R16af7255c1884f51"/>
    <p:sldId xmlns:r="http://schemas.openxmlformats.org/officeDocument/2006/relationships" id="257" r:id="Rd54540c2e5014b2a"/>
    <p:sldId xmlns:r="http://schemas.openxmlformats.org/officeDocument/2006/relationships" id="258" r:id="R219265220ddf4d16"/>
    <p:sldId xmlns:r="http://schemas.openxmlformats.org/officeDocument/2006/relationships" id="259" r:id="Rd8a3b29a82364703"/>
    <p:sldId xmlns:r="http://schemas.openxmlformats.org/officeDocument/2006/relationships" id="260" r:id="R8604b34988f04c01"/>
    <p:sldId xmlns:r="http://schemas.openxmlformats.org/officeDocument/2006/relationships" id="261" r:id="R7b593f209c354ea2"/>
    <p:sldId xmlns:r="http://schemas.openxmlformats.org/officeDocument/2006/relationships" id="262" r:id="R14ba876abedd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cba5416bb46db" /><Relationship Type="http://schemas.openxmlformats.org/officeDocument/2006/relationships/slide" Target="/ppt/slides/slide1.xml" Id="R16af7255c1884f51" /><Relationship Type="http://schemas.openxmlformats.org/officeDocument/2006/relationships/slide" Target="/ppt/slides/slide2.xml" Id="Rd54540c2e5014b2a" /><Relationship Type="http://schemas.openxmlformats.org/officeDocument/2006/relationships/slide" Target="/ppt/slides/slide3.xml" Id="R219265220ddf4d16" /><Relationship Type="http://schemas.openxmlformats.org/officeDocument/2006/relationships/slide" Target="/ppt/slides/slide4.xml" Id="Rd8a3b29a82364703" /><Relationship Type="http://schemas.openxmlformats.org/officeDocument/2006/relationships/slide" Target="/ppt/slides/slide5.xml" Id="R8604b34988f04c01" /><Relationship Type="http://schemas.openxmlformats.org/officeDocument/2006/relationships/slide" Target="/ppt/slides/slide6.xml" Id="R7b593f209c354ea2" /><Relationship Type="http://schemas.openxmlformats.org/officeDocument/2006/relationships/slide" Target="/ppt/slides/slide7.xml" Id="R14ba876abedd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5d29460ca4d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48bf781ec43e0" /><Relationship Type="http://schemas.openxmlformats.org/officeDocument/2006/relationships/theme" Target="/ppt/slideMasters/theme/theme1.xml" Id="R0fbf696b5d9747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48bf781ec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4a2cc568245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db956b8c0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3c3a1b8af44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23d298bbb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30fb3aa9c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0744db0cd45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8b2e1dc75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SPITZE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SPITZE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21 422 305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22 231 448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LANGETEIG BJARNE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