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fd54dcf7bf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7afbcd61784129"/>
  </p:sldMasterIdLst>
  <p:sldIdLst>
    <p:sldId xmlns:r="http://schemas.openxmlformats.org/officeDocument/2006/relationships" id="256" r:id="R60bc566493574e24"/>
    <p:sldId xmlns:r="http://schemas.openxmlformats.org/officeDocument/2006/relationships" id="257" r:id="R4908dd02089940dd"/>
    <p:sldId xmlns:r="http://schemas.openxmlformats.org/officeDocument/2006/relationships" id="258" r:id="Rf458f03e0321487c"/>
    <p:sldId xmlns:r="http://schemas.openxmlformats.org/officeDocument/2006/relationships" id="259" r:id="R6ca1de93d700407b"/>
    <p:sldId xmlns:r="http://schemas.openxmlformats.org/officeDocument/2006/relationships" id="260" r:id="R6fd7cb0d38f444f9"/>
    <p:sldId xmlns:r="http://schemas.openxmlformats.org/officeDocument/2006/relationships" id="261" r:id="Re59e93171f804ee2"/>
    <p:sldId xmlns:r="http://schemas.openxmlformats.org/officeDocument/2006/relationships" id="262" r:id="R14859302764e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afbcd61784129" /><Relationship Type="http://schemas.openxmlformats.org/officeDocument/2006/relationships/slide" Target="/ppt/slides/slide1.xml" Id="R60bc566493574e24" /><Relationship Type="http://schemas.openxmlformats.org/officeDocument/2006/relationships/slide" Target="/ppt/slides/slide2.xml" Id="R4908dd02089940dd" /><Relationship Type="http://schemas.openxmlformats.org/officeDocument/2006/relationships/slide" Target="/ppt/slides/slide3.xml" Id="Rf458f03e0321487c" /><Relationship Type="http://schemas.openxmlformats.org/officeDocument/2006/relationships/slide" Target="/ppt/slides/slide4.xml" Id="R6ca1de93d700407b" /><Relationship Type="http://schemas.openxmlformats.org/officeDocument/2006/relationships/slide" Target="/ppt/slides/slide5.xml" Id="R6fd7cb0d38f444f9" /><Relationship Type="http://schemas.openxmlformats.org/officeDocument/2006/relationships/slide" Target="/ppt/slides/slide6.xml" Id="Re59e93171f804ee2" /><Relationship Type="http://schemas.openxmlformats.org/officeDocument/2006/relationships/slide" Target="/ppt/slides/slide7.xml" Id="R14859302764e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d218466e74e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5579244c44d27" /><Relationship Type="http://schemas.openxmlformats.org/officeDocument/2006/relationships/theme" Target="/ppt/slideMasters/theme/theme1.xml" Id="Re951a1cf944545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5579244c4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11ce8f69b45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8d6c45699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8af1cba4145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2af0664e1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79881987542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c825695f446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ef484cc2c42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VIBESGT 11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VIBESGT 11 NÆRING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1 557 330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1 676 451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8 014 714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HEIMSTADEN BOSTAD INVEST 10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Sognsveien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