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e5bccf03fc41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fad4bfa0ed4a6b"/>
  </p:sldMasterIdLst>
  <p:sldIdLst>
    <p:sldId xmlns:r="http://schemas.openxmlformats.org/officeDocument/2006/relationships" id="256" r:id="R0a939c1b2d5e4ab5"/>
    <p:sldId xmlns:r="http://schemas.openxmlformats.org/officeDocument/2006/relationships" id="257" r:id="Rfe768f5b62194d2d"/>
    <p:sldId xmlns:r="http://schemas.openxmlformats.org/officeDocument/2006/relationships" id="258" r:id="Ree8b6109341544da"/>
    <p:sldId xmlns:r="http://schemas.openxmlformats.org/officeDocument/2006/relationships" id="259" r:id="Rffcf9f875f7f463e"/>
    <p:sldId xmlns:r="http://schemas.openxmlformats.org/officeDocument/2006/relationships" id="260" r:id="R4e9b35469b8440a1"/>
    <p:sldId xmlns:r="http://schemas.openxmlformats.org/officeDocument/2006/relationships" id="261" r:id="R6583e6375d374e98"/>
    <p:sldId xmlns:r="http://schemas.openxmlformats.org/officeDocument/2006/relationships" id="262" r:id="R0e1b29b88bb84f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ad4bfa0ed4a6b" /><Relationship Type="http://schemas.openxmlformats.org/officeDocument/2006/relationships/slide" Target="/ppt/slides/slide1.xml" Id="R0a939c1b2d5e4ab5" /><Relationship Type="http://schemas.openxmlformats.org/officeDocument/2006/relationships/slide" Target="/ppt/slides/slide2.xml" Id="Rfe768f5b62194d2d" /><Relationship Type="http://schemas.openxmlformats.org/officeDocument/2006/relationships/slide" Target="/ppt/slides/slide3.xml" Id="Ree8b6109341544da" /><Relationship Type="http://schemas.openxmlformats.org/officeDocument/2006/relationships/slide" Target="/ppt/slides/slide4.xml" Id="Rffcf9f875f7f463e" /><Relationship Type="http://schemas.openxmlformats.org/officeDocument/2006/relationships/slide" Target="/ppt/slides/slide5.xml" Id="R4e9b35469b8440a1" /><Relationship Type="http://schemas.openxmlformats.org/officeDocument/2006/relationships/slide" Target="/ppt/slides/slide6.xml" Id="R6583e6375d374e98" /><Relationship Type="http://schemas.openxmlformats.org/officeDocument/2006/relationships/slide" Target="/ppt/slides/slide7.xml" Id="R0e1b29b88bb84f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3185a1d704e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035838a474aae" /><Relationship Type="http://schemas.openxmlformats.org/officeDocument/2006/relationships/theme" Target="/ppt/slideMasters/theme/theme1.xml" Id="Raad1a781008a4c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2035838a474a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e122616b34c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6083888c146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47926372041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1552fc8624c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ce0446c1648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95ef555f243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45ca811034b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HEIMDAL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 FORVALTNING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94 384 691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25 937 710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20 049 961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37 245 707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63 185 891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GJALLAR INVEST AS  –  78,4 %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WERTVOLL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FRANKS TANK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GUNNAR SANDÅKER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HÅKON SEFLAND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 Holms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989 774 697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