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f249ef60b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05f6c824d4b89"/>
  </p:sldMasterIdLst>
  <p:sldIdLst>
    <p:sldId xmlns:r="http://schemas.openxmlformats.org/officeDocument/2006/relationships" id="256" r:id="R5e13d40bc5cd4a10"/>
    <p:sldId xmlns:r="http://schemas.openxmlformats.org/officeDocument/2006/relationships" id="257" r:id="R156c588bddd54784"/>
    <p:sldId xmlns:r="http://schemas.openxmlformats.org/officeDocument/2006/relationships" id="258" r:id="Rf83573fd1f154fab"/>
    <p:sldId xmlns:r="http://schemas.openxmlformats.org/officeDocument/2006/relationships" id="259" r:id="R8ce01991a0f34e21"/>
    <p:sldId xmlns:r="http://schemas.openxmlformats.org/officeDocument/2006/relationships" id="260" r:id="R6f504c18648f4899"/>
    <p:sldId xmlns:r="http://schemas.openxmlformats.org/officeDocument/2006/relationships" id="261" r:id="Rf3e9d58127904438"/>
    <p:sldId xmlns:r="http://schemas.openxmlformats.org/officeDocument/2006/relationships" id="262" r:id="Rd1cb82788478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05f6c824d4b89" /><Relationship Type="http://schemas.openxmlformats.org/officeDocument/2006/relationships/slide" Target="/ppt/slides/slide1.xml" Id="R5e13d40bc5cd4a10" /><Relationship Type="http://schemas.openxmlformats.org/officeDocument/2006/relationships/slide" Target="/ppt/slides/slide2.xml" Id="R156c588bddd54784" /><Relationship Type="http://schemas.openxmlformats.org/officeDocument/2006/relationships/slide" Target="/ppt/slides/slide3.xml" Id="Rf83573fd1f154fab" /><Relationship Type="http://schemas.openxmlformats.org/officeDocument/2006/relationships/slide" Target="/ppt/slides/slide4.xml" Id="R8ce01991a0f34e21" /><Relationship Type="http://schemas.openxmlformats.org/officeDocument/2006/relationships/slide" Target="/ppt/slides/slide5.xml" Id="R6f504c18648f4899" /><Relationship Type="http://schemas.openxmlformats.org/officeDocument/2006/relationships/slide" Target="/ppt/slides/slide6.xml" Id="Rf3e9d58127904438" /><Relationship Type="http://schemas.openxmlformats.org/officeDocument/2006/relationships/slide" Target="/ppt/slides/slide7.xml" Id="Rd1cb82788478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1c28706d54d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c98d990144a39" /><Relationship Type="http://schemas.openxmlformats.org/officeDocument/2006/relationships/theme" Target="/ppt/slideMasters/theme/theme1.xml" Id="R50bd6ac2d4b6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c98d990144a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1589f0e9a44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98209fac3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35777a254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549976e7e41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395ff2c2d4f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b315796441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81900f5d94f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ARTELL INVEST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HÆHRE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Rødsøyveien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989 795 252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ARTELL INVEST AS</a:t>
            </a:r>
          </a:p>
        </p:txBody>
      </p:sp>
    </p:spTree>
  </p:cSld>
  <p:clrMapOvr>
    <a:masterClrMapping xmlns:a="http://schemas.openxmlformats.org/drawingml/2006/main"/>
  </p:clrMapOvr>
</p:sld>
</file>