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ab04c6763344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994b594f1f4c2a"/>
  </p:sldMasterIdLst>
  <p:sldIdLst>
    <p:sldId xmlns:r="http://schemas.openxmlformats.org/officeDocument/2006/relationships" id="256" r:id="R19d8a1284d3142d4"/>
    <p:sldId xmlns:r="http://schemas.openxmlformats.org/officeDocument/2006/relationships" id="257" r:id="R91e9404ec28c4a70"/>
    <p:sldId xmlns:r="http://schemas.openxmlformats.org/officeDocument/2006/relationships" id="258" r:id="R1edbd7b8829e4ed9"/>
    <p:sldId xmlns:r="http://schemas.openxmlformats.org/officeDocument/2006/relationships" id="259" r:id="Ra22b994418dd4f87"/>
    <p:sldId xmlns:r="http://schemas.openxmlformats.org/officeDocument/2006/relationships" id="260" r:id="Rfdb716ef476b4177"/>
    <p:sldId xmlns:r="http://schemas.openxmlformats.org/officeDocument/2006/relationships" id="261" r:id="R585f807e19ac4cae"/>
    <p:sldId xmlns:r="http://schemas.openxmlformats.org/officeDocument/2006/relationships" id="262" r:id="R2afa93832c0743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994b594f1f4c2a" /><Relationship Type="http://schemas.openxmlformats.org/officeDocument/2006/relationships/slide" Target="/ppt/slides/slide1.xml" Id="R19d8a1284d3142d4" /><Relationship Type="http://schemas.openxmlformats.org/officeDocument/2006/relationships/slide" Target="/ppt/slides/slide2.xml" Id="R91e9404ec28c4a70" /><Relationship Type="http://schemas.openxmlformats.org/officeDocument/2006/relationships/slide" Target="/ppt/slides/slide3.xml" Id="R1edbd7b8829e4ed9" /><Relationship Type="http://schemas.openxmlformats.org/officeDocument/2006/relationships/slide" Target="/ppt/slides/slide4.xml" Id="Ra22b994418dd4f87" /><Relationship Type="http://schemas.openxmlformats.org/officeDocument/2006/relationships/slide" Target="/ppt/slides/slide5.xml" Id="Rfdb716ef476b4177" /><Relationship Type="http://schemas.openxmlformats.org/officeDocument/2006/relationships/slide" Target="/ppt/slides/slide6.xml" Id="R585f807e19ac4cae" /><Relationship Type="http://schemas.openxmlformats.org/officeDocument/2006/relationships/slide" Target="/ppt/slides/slide7.xml" Id="R2afa93832c0743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78f2f6871440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5bc14fb1a4341" /><Relationship Type="http://schemas.openxmlformats.org/officeDocument/2006/relationships/theme" Target="/ppt/slideMasters/theme/theme1.xml" Id="R886fc7f6dbc244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75bc14fb1a43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a4e23a13e4c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aaca04a8248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517121a4541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4a7e3a6e04c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61ed5743e46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6c71f259140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c2c5556dd4c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R.A.TRANSPORT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R.A.TRANSPORT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R.A.TRANSPORT AS ble etablert [år] og holder til i Løken.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R.A.TRANSPORT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R.A.TRANSPORT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R.A.TRANSPORT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3 143 316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−62 768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−340 656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882 896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R.A.TRANSPORT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TROVÅG NILS HENRY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ALFSTAD SVEIN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R.A.TRANSPORT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Autenveien 168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1960 Løken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nilstrov@online.no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989 822 144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R.A.TRANSPORT AS</a:t>
            </a:r>
          </a:p>
        </p:txBody>
      </p:sp>
    </p:spTree>
  </p:cSld>
  <p:clrMapOvr>
    <a:masterClrMapping xmlns:a="http://schemas.openxmlformats.org/drawingml/2006/main"/>
  </p:clrMapOvr>
</p:sld>
</file>