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95e4a49a24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4fcfad66c74cd1"/>
  </p:sldMasterIdLst>
  <p:sldIdLst>
    <p:sldId xmlns:r="http://schemas.openxmlformats.org/officeDocument/2006/relationships" id="256" r:id="R175039c904444ea5"/>
    <p:sldId xmlns:r="http://schemas.openxmlformats.org/officeDocument/2006/relationships" id="257" r:id="R5f6a1f34e9f94042"/>
    <p:sldId xmlns:r="http://schemas.openxmlformats.org/officeDocument/2006/relationships" id="258" r:id="Rdedac5a2e7ba497a"/>
    <p:sldId xmlns:r="http://schemas.openxmlformats.org/officeDocument/2006/relationships" id="259" r:id="R58a76266ee2045cc"/>
    <p:sldId xmlns:r="http://schemas.openxmlformats.org/officeDocument/2006/relationships" id="260" r:id="R6b1f9ac73c234008"/>
    <p:sldId xmlns:r="http://schemas.openxmlformats.org/officeDocument/2006/relationships" id="261" r:id="R8537fa07f81e41e8"/>
    <p:sldId xmlns:r="http://schemas.openxmlformats.org/officeDocument/2006/relationships" id="262" r:id="Rf2954f15fdda43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fcfad66c74cd1" /><Relationship Type="http://schemas.openxmlformats.org/officeDocument/2006/relationships/slide" Target="/ppt/slides/slide1.xml" Id="R175039c904444ea5" /><Relationship Type="http://schemas.openxmlformats.org/officeDocument/2006/relationships/slide" Target="/ppt/slides/slide2.xml" Id="R5f6a1f34e9f94042" /><Relationship Type="http://schemas.openxmlformats.org/officeDocument/2006/relationships/slide" Target="/ppt/slides/slide3.xml" Id="Rdedac5a2e7ba497a" /><Relationship Type="http://schemas.openxmlformats.org/officeDocument/2006/relationships/slide" Target="/ppt/slides/slide4.xml" Id="R58a76266ee2045cc" /><Relationship Type="http://schemas.openxmlformats.org/officeDocument/2006/relationships/slide" Target="/ppt/slides/slide5.xml" Id="R6b1f9ac73c234008" /><Relationship Type="http://schemas.openxmlformats.org/officeDocument/2006/relationships/slide" Target="/ppt/slides/slide6.xml" Id="R8537fa07f81e41e8" /><Relationship Type="http://schemas.openxmlformats.org/officeDocument/2006/relationships/slide" Target="/ppt/slides/slide7.xml" Id="Rf2954f15fdda43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3d480a0f546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e381c8bd840a9" /><Relationship Type="http://schemas.openxmlformats.org/officeDocument/2006/relationships/theme" Target="/ppt/slideMasters/theme/theme1.xml" Id="R35ac738c5b6845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2e381c8bd8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64523212b40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c8264dcbf46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272fce8f84a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bca284be145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189d1494d4b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365867f7c41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316e3a02c49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OSEN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HANDEL AS ble etablert [år] og holder til i 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24 691 977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9 490 073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2460 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41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OSEN HANDEL AS</a:t>
            </a:r>
          </a:p>
        </p:txBody>
      </p:sp>
    </p:spTree>
  </p:cSld>
  <p:clrMapOvr>
    <a:masterClrMapping xmlns:a="http://schemas.openxmlformats.org/drawingml/2006/main"/>
  </p:clrMapOvr>
</p:sld>
</file>