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62ccdc64a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b48b7f030454d"/>
  </p:sldMasterIdLst>
  <p:sldIdLst>
    <p:sldId xmlns:r="http://schemas.openxmlformats.org/officeDocument/2006/relationships" id="256" r:id="R71cfc5e1640a4735"/>
    <p:sldId xmlns:r="http://schemas.openxmlformats.org/officeDocument/2006/relationships" id="257" r:id="Rfa1b379a6e944705"/>
    <p:sldId xmlns:r="http://schemas.openxmlformats.org/officeDocument/2006/relationships" id="258" r:id="R66752875fcd04c4d"/>
    <p:sldId xmlns:r="http://schemas.openxmlformats.org/officeDocument/2006/relationships" id="259" r:id="R9d299d9fe22b4334"/>
    <p:sldId xmlns:r="http://schemas.openxmlformats.org/officeDocument/2006/relationships" id="260" r:id="R204a37828a30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b48b7f030454d" /><Relationship Type="http://schemas.openxmlformats.org/officeDocument/2006/relationships/slide" Target="/ppt/slides/slide1.xml" Id="R71cfc5e1640a4735" /><Relationship Type="http://schemas.openxmlformats.org/officeDocument/2006/relationships/slide" Target="/ppt/slides/slide2.xml" Id="Rfa1b379a6e944705" /><Relationship Type="http://schemas.openxmlformats.org/officeDocument/2006/relationships/slide" Target="/ppt/slides/slide3.xml" Id="R66752875fcd04c4d" /><Relationship Type="http://schemas.openxmlformats.org/officeDocument/2006/relationships/slide" Target="/ppt/slides/slide4.xml" Id="R9d299d9fe22b4334" /><Relationship Type="http://schemas.openxmlformats.org/officeDocument/2006/relationships/slide" Target="/ppt/slides/slide5.xml" Id="R204a37828a30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eb8443f15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b337eaae438b" /><Relationship Type="http://schemas.openxmlformats.org/officeDocument/2006/relationships/theme" Target="/ppt/slideMasters/theme/theme1.xml" Id="R5e24ea20b7e1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1b337eaae43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fe75b939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678da792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a34ab912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bbf8f0d0e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be96d0f3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