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c16d373f9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c1f4e43b840c2"/>
  </p:sldMasterIdLst>
  <p:sldIdLst>
    <p:sldId xmlns:r="http://schemas.openxmlformats.org/officeDocument/2006/relationships" id="256" r:id="R5f5c2c2284e04939"/>
    <p:sldId xmlns:r="http://schemas.openxmlformats.org/officeDocument/2006/relationships" id="257" r:id="Ra47c3bd76c924fe9"/>
    <p:sldId xmlns:r="http://schemas.openxmlformats.org/officeDocument/2006/relationships" id="258" r:id="R3d17629ce8114f20"/>
    <p:sldId xmlns:r="http://schemas.openxmlformats.org/officeDocument/2006/relationships" id="259" r:id="R46bc4008ad21476e"/>
    <p:sldId xmlns:r="http://schemas.openxmlformats.org/officeDocument/2006/relationships" id="260" r:id="R7dd27bf897544afc"/>
    <p:sldId xmlns:r="http://schemas.openxmlformats.org/officeDocument/2006/relationships" id="261" r:id="Rd5b09d7758a64f15"/>
    <p:sldId xmlns:r="http://schemas.openxmlformats.org/officeDocument/2006/relationships" id="262" r:id="R95ea1f665ac4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c1f4e43b840c2" /><Relationship Type="http://schemas.openxmlformats.org/officeDocument/2006/relationships/slide" Target="/ppt/slides/slide1.xml" Id="R5f5c2c2284e04939" /><Relationship Type="http://schemas.openxmlformats.org/officeDocument/2006/relationships/slide" Target="/ppt/slides/slide2.xml" Id="Ra47c3bd76c924fe9" /><Relationship Type="http://schemas.openxmlformats.org/officeDocument/2006/relationships/slide" Target="/ppt/slides/slide3.xml" Id="R3d17629ce8114f20" /><Relationship Type="http://schemas.openxmlformats.org/officeDocument/2006/relationships/slide" Target="/ppt/slides/slide4.xml" Id="R46bc4008ad21476e" /><Relationship Type="http://schemas.openxmlformats.org/officeDocument/2006/relationships/slide" Target="/ppt/slides/slide5.xml" Id="R7dd27bf897544afc" /><Relationship Type="http://schemas.openxmlformats.org/officeDocument/2006/relationships/slide" Target="/ppt/slides/slide6.xml" Id="Rd5b09d7758a64f15" /><Relationship Type="http://schemas.openxmlformats.org/officeDocument/2006/relationships/slide" Target="/ppt/slides/slide7.xml" Id="R95ea1f665ac4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26665c3c8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33e6e58674f93" /><Relationship Type="http://schemas.openxmlformats.org/officeDocument/2006/relationships/theme" Target="/ppt/slideMasters/theme/theme1.xml" Id="Rb8a5f654ff5d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33e6e58674f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83ef26b042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6dd42b2c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e89287b6a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5d349aec6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f5031755f43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681cda01d49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0d4ec8cb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TIL 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HOLDING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8 141 319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5 561 790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16 761 790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989 878 239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HOLDING AS</a:t>
            </a:r>
          </a:p>
        </p:txBody>
      </p:sp>
    </p:spTree>
  </p:cSld>
  <p:clrMapOvr>
    <a:masterClrMapping xmlns:a="http://schemas.openxmlformats.org/drawingml/2006/main"/>
  </p:clrMapOvr>
</p:sld>
</file>