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5892dddeae4d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7bc7b8849a42ef"/>
  </p:sldMasterIdLst>
  <p:sldIdLst>
    <p:sldId xmlns:r="http://schemas.openxmlformats.org/officeDocument/2006/relationships" id="256" r:id="Ra526c72361da49cc"/>
    <p:sldId xmlns:r="http://schemas.openxmlformats.org/officeDocument/2006/relationships" id="257" r:id="R38dcada69b3c4e28"/>
    <p:sldId xmlns:r="http://schemas.openxmlformats.org/officeDocument/2006/relationships" id="258" r:id="R4c3958912020443e"/>
    <p:sldId xmlns:r="http://schemas.openxmlformats.org/officeDocument/2006/relationships" id="259" r:id="R680113cb79f14cdb"/>
    <p:sldId xmlns:r="http://schemas.openxmlformats.org/officeDocument/2006/relationships" id="260" r:id="R0988d835cc184c57"/>
    <p:sldId xmlns:r="http://schemas.openxmlformats.org/officeDocument/2006/relationships" id="261" r:id="R5aca421b755e4f3a"/>
    <p:sldId xmlns:r="http://schemas.openxmlformats.org/officeDocument/2006/relationships" id="262" r:id="R3e6856dfb7c042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7bc7b8849a42ef" /><Relationship Type="http://schemas.openxmlformats.org/officeDocument/2006/relationships/slide" Target="/ppt/slides/slide1.xml" Id="Ra526c72361da49cc" /><Relationship Type="http://schemas.openxmlformats.org/officeDocument/2006/relationships/slide" Target="/ppt/slides/slide2.xml" Id="R38dcada69b3c4e28" /><Relationship Type="http://schemas.openxmlformats.org/officeDocument/2006/relationships/slide" Target="/ppt/slides/slide3.xml" Id="R4c3958912020443e" /><Relationship Type="http://schemas.openxmlformats.org/officeDocument/2006/relationships/slide" Target="/ppt/slides/slide4.xml" Id="R680113cb79f14cdb" /><Relationship Type="http://schemas.openxmlformats.org/officeDocument/2006/relationships/slide" Target="/ppt/slides/slide5.xml" Id="R0988d835cc184c57" /><Relationship Type="http://schemas.openxmlformats.org/officeDocument/2006/relationships/slide" Target="/ppt/slides/slide6.xml" Id="R5aca421b755e4f3a" /><Relationship Type="http://schemas.openxmlformats.org/officeDocument/2006/relationships/slide" Target="/ppt/slides/slide7.xml" Id="R3e6856dfb7c042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1559115e864e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a9b3970704f13" /><Relationship Type="http://schemas.openxmlformats.org/officeDocument/2006/relationships/theme" Target="/ppt/slideMasters/theme/theme1.xml" Id="R48e557b20b0f4b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7a9b3970704f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fed1f54f945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3ac8211ec49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90731d27b4c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a9417bc5a48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fbecc2d6d49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6191b2d6d47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84b81675f43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VARIER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VARIER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10 698 000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13 634 000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LANGODDEN AS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CASCAS HOLDING APS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INTERIM MANAGEMENT AS  –  15,9 %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SIESTRE INVEST AS  –  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MOTRI AS  –  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OPULENTIA INVEST AS  –  6,1 %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3.etasje, Stortingsgata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989 890 913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VARIER HOLDING AS</a:t>
            </a:r>
          </a:p>
        </p:txBody>
      </p:sp>
    </p:spTree>
  </p:cSld>
  <p:clrMapOvr>
    <a:masterClrMapping xmlns:a="http://schemas.openxmlformats.org/drawingml/2006/main"/>
  </p:clrMapOvr>
</p:sld>
</file>