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e6b0ed00d34b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8a9683d5b34a72"/>
  </p:sldMasterIdLst>
  <p:sldIdLst>
    <p:sldId xmlns:r="http://schemas.openxmlformats.org/officeDocument/2006/relationships" id="256" r:id="R445c7b3618e64191"/>
    <p:sldId xmlns:r="http://schemas.openxmlformats.org/officeDocument/2006/relationships" id="257" r:id="Re97ef4b44f2646d5"/>
    <p:sldId xmlns:r="http://schemas.openxmlformats.org/officeDocument/2006/relationships" id="258" r:id="Rdf3698f0eeb84c9f"/>
    <p:sldId xmlns:r="http://schemas.openxmlformats.org/officeDocument/2006/relationships" id="259" r:id="Rdbdea439823c4838"/>
    <p:sldId xmlns:r="http://schemas.openxmlformats.org/officeDocument/2006/relationships" id="260" r:id="R79c5f5814e6842c6"/>
    <p:sldId xmlns:r="http://schemas.openxmlformats.org/officeDocument/2006/relationships" id="261" r:id="Rcf6bc8e8b55248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8a9683d5b34a72" /><Relationship Type="http://schemas.openxmlformats.org/officeDocument/2006/relationships/slide" Target="/ppt/slides/slide1.xml" Id="R445c7b3618e64191" /><Relationship Type="http://schemas.openxmlformats.org/officeDocument/2006/relationships/slide" Target="/ppt/slides/slide2.xml" Id="Re97ef4b44f2646d5" /><Relationship Type="http://schemas.openxmlformats.org/officeDocument/2006/relationships/slide" Target="/ppt/slides/slide3.xml" Id="Rdf3698f0eeb84c9f" /><Relationship Type="http://schemas.openxmlformats.org/officeDocument/2006/relationships/slide" Target="/ppt/slides/slide4.xml" Id="Rdbdea439823c4838" /><Relationship Type="http://schemas.openxmlformats.org/officeDocument/2006/relationships/slide" Target="/ppt/slides/slide5.xml" Id="R79c5f5814e6842c6" /><Relationship Type="http://schemas.openxmlformats.org/officeDocument/2006/relationships/slide" Target="/ppt/slides/slide6.xml" Id="Rcf6bc8e8b55248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183eead294c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6663b47bc4141" /><Relationship Type="http://schemas.openxmlformats.org/officeDocument/2006/relationships/theme" Target="/ppt/slideMasters/theme/theme1.xml" Id="R8532b776624f4d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e6663b47bc41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ba9a97ae64c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f744c8e454f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cbbff73f248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4c97da8ec4a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0149784e84b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bb95d0b8c43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MIKANOR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1 305 511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618 664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989 894 439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MIKANOR AS</a:t>
            </a:r>
          </a:p>
        </p:txBody>
      </p:sp>
    </p:spTree>
  </p:cSld>
  <p:clrMapOvr>
    <a:masterClrMapping xmlns:a="http://schemas.openxmlformats.org/drawingml/2006/main"/>
  </p:clrMapOvr>
</p:sld>
</file>