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ffceb0d483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90dce2063d45b6"/>
  </p:sldMasterIdLst>
  <p:sldIdLst>
    <p:sldId xmlns:r="http://schemas.openxmlformats.org/officeDocument/2006/relationships" id="256" r:id="R1c73a967f3a347ca"/>
    <p:sldId xmlns:r="http://schemas.openxmlformats.org/officeDocument/2006/relationships" id="257" r:id="R5b0514b294904cda"/>
    <p:sldId xmlns:r="http://schemas.openxmlformats.org/officeDocument/2006/relationships" id="258" r:id="R3982dcb1619443b7"/>
    <p:sldId xmlns:r="http://schemas.openxmlformats.org/officeDocument/2006/relationships" id="259" r:id="Rdada1364a5c24f4f"/>
    <p:sldId xmlns:r="http://schemas.openxmlformats.org/officeDocument/2006/relationships" id="260" r:id="R9582e02ab6c34061"/>
    <p:sldId xmlns:r="http://schemas.openxmlformats.org/officeDocument/2006/relationships" id="261" r:id="R604e5e5ce6014a88"/>
    <p:sldId xmlns:r="http://schemas.openxmlformats.org/officeDocument/2006/relationships" id="262" r:id="R82de9fb6f9e94b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0dce2063d45b6" /><Relationship Type="http://schemas.openxmlformats.org/officeDocument/2006/relationships/slide" Target="/ppt/slides/slide1.xml" Id="R1c73a967f3a347ca" /><Relationship Type="http://schemas.openxmlformats.org/officeDocument/2006/relationships/slide" Target="/ppt/slides/slide2.xml" Id="R5b0514b294904cda" /><Relationship Type="http://schemas.openxmlformats.org/officeDocument/2006/relationships/slide" Target="/ppt/slides/slide3.xml" Id="R3982dcb1619443b7" /><Relationship Type="http://schemas.openxmlformats.org/officeDocument/2006/relationships/slide" Target="/ppt/slides/slide4.xml" Id="Rdada1364a5c24f4f" /><Relationship Type="http://schemas.openxmlformats.org/officeDocument/2006/relationships/slide" Target="/ppt/slides/slide5.xml" Id="R9582e02ab6c34061" /><Relationship Type="http://schemas.openxmlformats.org/officeDocument/2006/relationships/slide" Target="/ppt/slides/slide6.xml" Id="R604e5e5ce6014a88" /><Relationship Type="http://schemas.openxmlformats.org/officeDocument/2006/relationships/slide" Target="/ppt/slides/slide7.xml" Id="R82de9fb6f9e94b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00394ae9046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786cfc7fa43d2" /><Relationship Type="http://schemas.openxmlformats.org/officeDocument/2006/relationships/theme" Target="/ppt/slideMasters/theme/theme1.xml" Id="R58f3ab9d8a384c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f786cfc7fa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ecf6e75f4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3f618428540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8743be49e48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fb93cbae844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8cd8cd84343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ac638fbc549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775b3fa6245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FOREFRONT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FOREFRONT HOLDINGS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19 740 729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21 212 806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AARON MERRY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amerry@hotmail.com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989 903 012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