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926eac6c9f4a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54a46c54bb4d34"/>
  </p:sldMasterIdLst>
  <p:sldIdLst>
    <p:sldId xmlns:r="http://schemas.openxmlformats.org/officeDocument/2006/relationships" id="256" r:id="R171d07d48fe54b59"/>
    <p:sldId xmlns:r="http://schemas.openxmlformats.org/officeDocument/2006/relationships" id="257" r:id="R2e191a51bdb74582"/>
    <p:sldId xmlns:r="http://schemas.openxmlformats.org/officeDocument/2006/relationships" id="258" r:id="Rb887e5d5a857429c"/>
    <p:sldId xmlns:r="http://schemas.openxmlformats.org/officeDocument/2006/relationships" id="259" r:id="Ra7638b242ead4cdb"/>
    <p:sldId xmlns:r="http://schemas.openxmlformats.org/officeDocument/2006/relationships" id="260" r:id="Rf39d9ee38a3f477f"/>
    <p:sldId xmlns:r="http://schemas.openxmlformats.org/officeDocument/2006/relationships" id="261" r:id="Rbcfd72573bcd4979"/>
    <p:sldId xmlns:r="http://schemas.openxmlformats.org/officeDocument/2006/relationships" id="262" r:id="R7be00b47b08c43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54a46c54bb4d34" /><Relationship Type="http://schemas.openxmlformats.org/officeDocument/2006/relationships/slide" Target="/ppt/slides/slide1.xml" Id="R171d07d48fe54b59" /><Relationship Type="http://schemas.openxmlformats.org/officeDocument/2006/relationships/slide" Target="/ppt/slides/slide2.xml" Id="R2e191a51bdb74582" /><Relationship Type="http://schemas.openxmlformats.org/officeDocument/2006/relationships/slide" Target="/ppt/slides/slide3.xml" Id="Rb887e5d5a857429c" /><Relationship Type="http://schemas.openxmlformats.org/officeDocument/2006/relationships/slide" Target="/ppt/slides/slide4.xml" Id="Ra7638b242ead4cdb" /><Relationship Type="http://schemas.openxmlformats.org/officeDocument/2006/relationships/slide" Target="/ppt/slides/slide5.xml" Id="Rf39d9ee38a3f477f" /><Relationship Type="http://schemas.openxmlformats.org/officeDocument/2006/relationships/slide" Target="/ppt/slides/slide6.xml" Id="Rbcfd72573bcd4979" /><Relationship Type="http://schemas.openxmlformats.org/officeDocument/2006/relationships/slide" Target="/ppt/slides/slide7.xml" Id="R7be00b47b08c43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adf46550d4b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d33f38e0c4cc5" /><Relationship Type="http://schemas.openxmlformats.org/officeDocument/2006/relationships/theme" Target="/ppt/slideMasters/theme/theme1.xml" Id="Rbf72d444a52f48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d33f38e0c4c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210dfced644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0a54e0a3b42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2dd454d644d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650138fba4b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2ed9784dd40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f8713d4844f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ba56f238c4c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WINTHER BLOMST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WINTHER BLOMST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3 513 517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TORE WINTHER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Thorvald Meyers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989 945 556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