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f07f77fcdf42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c64a2174ef4a5e"/>
  </p:sldMasterIdLst>
  <p:sldIdLst>
    <p:sldId xmlns:r="http://schemas.openxmlformats.org/officeDocument/2006/relationships" id="256" r:id="Rf32d44417f344497"/>
    <p:sldId xmlns:r="http://schemas.openxmlformats.org/officeDocument/2006/relationships" id="257" r:id="R43c6dd9f3da342c5"/>
    <p:sldId xmlns:r="http://schemas.openxmlformats.org/officeDocument/2006/relationships" id="258" r:id="R597eacc1409e488e"/>
    <p:sldId xmlns:r="http://schemas.openxmlformats.org/officeDocument/2006/relationships" id="259" r:id="R9cef3025e33f4614"/>
    <p:sldId xmlns:r="http://schemas.openxmlformats.org/officeDocument/2006/relationships" id="260" r:id="R5799734a606540d0"/>
    <p:sldId xmlns:r="http://schemas.openxmlformats.org/officeDocument/2006/relationships" id="261" r:id="R0aaff9500ca646ee"/>
    <p:sldId xmlns:r="http://schemas.openxmlformats.org/officeDocument/2006/relationships" id="262" r:id="R5849dc8e3f1d41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c64a2174ef4a5e" /><Relationship Type="http://schemas.openxmlformats.org/officeDocument/2006/relationships/slide" Target="/ppt/slides/slide1.xml" Id="Rf32d44417f344497" /><Relationship Type="http://schemas.openxmlformats.org/officeDocument/2006/relationships/slide" Target="/ppt/slides/slide2.xml" Id="R43c6dd9f3da342c5" /><Relationship Type="http://schemas.openxmlformats.org/officeDocument/2006/relationships/slide" Target="/ppt/slides/slide3.xml" Id="R597eacc1409e488e" /><Relationship Type="http://schemas.openxmlformats.org/officeDocument/2006/relationships/slide" Target="/ppt/slides/slide4.xml" Id="R9cef3025e33f4614" /><Relationship Type="http://schemas.openxmlformats.org/officeDocument/2006/relationships/slide" Target="/ppt/slides/slide5.xml" Id="R5799734a606540d0" /><Relationship Type="http://schemas.openxmlformats.org/officeDocument/2006/relationships/slide" Target="/ppt/slides/slide6.xml" Id="R0aaff9500ca646ee" /><Relationship Type="http://schemas.openxmlformats.org/officeDocument/2006/relationships/slide" Target="/ppt/slides/slide7.xml" Id="R5849dc8e3f1d41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3891da9bd847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5299e923840c4" /><Relationship Type="http://schemas.openxmlformats.org/officeDocument/2006/relationships/theme" Target="/ppt/slideMasters/theme/theme1.xml" Id="R79e77e57b09341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c5299e923840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561f8ab8847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3e5f0c3194b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70615c77844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f13cef0fd41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2abf4541445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26894625640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9b8a23f5a47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SUPERKUL.NO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SUPERKUL.NO AS ble etablert [år] og holder til i Greåker.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29 180 852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−1 731 301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7 547 361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TOMMY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LARS ANDRÉ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Grålumveien 4-6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1718 Greåker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70 50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989 946 749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