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4b7132db04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5af882b33a4fb7"/>
  </p:sldMasterIdLst>
  <p:sldIdLst>
    <p:sldId xmlns:r="http://schemas.openxmlformats.org/officeDocument/2006/relationships" id="256" r:id="Raa29b289ce774102"/>
    <p:sldId xmlns:r="http://schemas.openxmlformats.org/officeDocument/2006/relationships" id="257" r:id="R9af6907e377049e3"/>
    <p:sldId xmlns:r="http://schemas.openxmlformats.org/officeDocument/2006/relationships" id="258" r:id="Red3e25bd51514fee"/>
    <p:sldId xmlns:r="http://schemas.openxmlformats.org/officeDocument/2006/relationships" id="259" r:id="Ra49f3e8dd4014ad2"/>
    <p:sldId xmlns:r="http://schemas.openxmlformats.org/officeDocument/2006/relationships" id="260" r:id="R0794462e69ea48d1"/>
    <p:sldId xmlns:r="http://schemas.openxmlformats.org/officeDocument/2006/relationships" id="261" r:id="R580c1ea9510e4228"/>
    <p:sldId xmlns:r="http://schemas.openxmlformats.org/officeDocument/2006/relationships" id="262" r:id="R816af91289f54c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af882b33a4fb7" /><Relationship Type="http://schemas.openxmlformats.org/officeDocument/2006/relationships/slide" Target="/ppt/slides/slide1.xml" Id="Raa29b289ce774102" /><Relationship Type="http://schemas.openxmlformats.org/officeDocument/2006/relationships/slide" Target="/ppt/slides/slide2.xml" Id="R9af6907e377049e3" /><Relationship Type="http://schemas.openxmlformats.org/officeDocument/2006/relationships/slide" Target="/ppt/slides/slide3.xml" Id="Red3e25bd51514fee" /><Relationship Type="http://schemas.openxmlformats.org/officeDocument/2006/relationships/slide" Target="/ppt/slides/slide4.xml" Id="Ra49f3e8dd4014ad2" /><Relationship Type="http://schemas.openxmlformats.org/officeDocument/2006/relationships/slide" Target="/ppt/slides/slide5.xml" Id="R0794462e69ea48d1" /><Relationship Type="http://schemas.openxmlformats.org/officeDocument/2006/relationships/slide" Target="/ppt/slides/slide6.xml" Id="R580c1ea9510e4228" /><Relationship Type="http://schemas.openxmlformats.org/officeDocument/2006/relationships/slide" Target="/ppt/slides/slide7.xml" Id="R816af91289f54c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dfdd9a31f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943aa696e4652" /><Relationship Type="http://schemas.openxmlformats.org/officeDocument/2006/relationships/theme" Target="/ppt/slideMasters/theme/theme1.xml" Id="Re8502403266b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943aa696e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10af3faae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7e1442ffb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fd37e8348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d57be9542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c2fcb876b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21b63d9fa40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d2cde2d78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POT INVEST AS ble etablert [år] og holder til i Bærums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−3 627 173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7 406 262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7 575 963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TOBIASSEN PER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Linderudveien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1353 Bærums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989 967 320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POT INVEST AS</a:t>
            </a:r>
          </a:p>
        </p:txBody>
      </p:sp>
    </p:spTree>
  </p:cSld>
  <p:clrMapOvr>
    <a:masterClrMapping xmlns:a="http://schemas.openxmlformats.org/drawingml/2006/main"/>
  </p:clrMapOvr>
</p:sld>
</file>