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2d6b5e180b4ef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0467602de0e4580"/>
  </p:sldMasterIdLst>
  <p:sldIdLst>
    <p:sldId xmlns:r="http://schemas.openxmlformats.org/officeDocument/2006/relationships" id="256" r:id="R21f93cb524084a10"/>
    <p:sldId xmlns:r="http://schemas.openxmlformats.org/officeDocument/2006/relationships" id="257" r:id="R8c70e96c41c24992"/>
    <p:sldId xmlns:r="http://schemas.openxmlformats.org/officeDocument/2006/relationships" id="258" r:id="R7b0e861d37f247b1"/>
    <p:sldId xmlns:r="http://schemas.openxmlformats.org/officeDocument/2006/relationships" id="259" r:id="R24865e3986214fa4"/>
    <p:sldId xmlns:r="http://schemas.openxmlformats.org/officeDocument/2006/relationships" id="260" r:id="R01ea89b75d44469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467602de0e4580" /><Relationship Type="http://schemas.openxmlformats.org/officeDocument/2006/relationships/slide" Target="/ppt/slides/slide1.xml" Id="R21f93cb524084a10" /><Relationship Type="http://schemas.openxmlformats.org/officeDocument/2006/relationships/slide" Target="/ppt/slides/slide2.xml" Id="R8c70e96c41c24992" /><Relationship Type="http://schemas.openxmlformats.org/officeDocument/2006/relationships/slide" Target="/ppt/slides/slide3.xml" Id="R7b0e861d37f247b1" /><Relationship Type="http://schemas.openxmlformats.org/officeDocument/2006/relationships/slide" Target="/ppt/slides/slide4.xml" Id="R24865e3986214fa4" /><Relationship Type="http://schemas.openxmlformats.org/officeDocument/2006/relationships/slide" Target="/ppt/slides/slide5.xml" Id="R01ea89b75d44469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726b254f6842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28890aa1704479" /><Relationship Type="http://schemas.openxmlformats.org/officeDocument/2006/relationships/theme" Target="/ppt/slideMasters/theme/theme1.xml" Id="R41bec988b83043e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528890aa17044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3f7370691f4db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e427c3f82849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924e5463814b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befc28684e405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6075ea9b3847e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LOFSTAD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LOFSTAD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LOFSTAD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LOFSTAD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LOFSTAD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LOFSTAD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989 995 111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LOFSTAD INVEST AS</a:t>
            </a:r>
          </a:p>
        </p:txBody>
      </p:sp>
    </p:spTree>
  </p:cSld>
  <p:clrMapOvr>
    <a:masterClrMapping xmlns:a="http://schemas.openxmlformats.org/drawingml/2006/main"/>
  </p:clrMapOvr>
</p:sld>
</file>