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e7e406461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cca6e3c064261"/>
  </p:sldMasterIdLst>
  <p:sldIdLst>
    <p:sldId xmlns:r="http://schemas.openxmlformats.org/officeDocument/2006/relationships" id="256" r:id="Rceab03873e4e45d2"/>
    <p:sldId xmlns:r="http://schemas.openxmlformats.org/officeDocument/2006/relationships" id="257" r:id="Rec0dfe0e24a646c8"/>
    <p:sldId xmlns:r="http://schemas.openxmlformats.org/officeDocument/2006/relationships" id="258" r:id="R93a9366dcb8a4776"/>
    <p:sldId xmlns:r="http://schemas.openxmlformats.org/officeDocument/2006/relationships" id="259" r:id="R6f6a00491be842e6"/>
    <p:sldId xmlns:r="http://schemas.openxmlformats.org/officeDocument/2006/relationships" id="260" r:id="R4427e5904e344dd9"/>
    <p:sldId xmlns:r="http://schemas.openxmlformats.org/officeDocument/2006/relationships" id="261" r:id="R7468193ec0cd4bbc"/>
    <p:sldId xmlns:r="http://schemas.openxmlformats.org/officeDocument/2006/relationships" id="262" r:id="R117663a392ac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cca6e3c064261" /><Relationship Type="http://schemas.openxmlformats.org/officeDocument/2006/relationships/slide" Target="/ppt/slides/slide1.xml" Id="Rceab03873e4e45d2" /><Relationship Type="http://schemas.openxmlformats.org/officeDocument/2006/relationships/slide" Target="/ppt/slides/slide2.xml" Id="Rec0dfe0e24a646c8" /><Relationship Type="http://schemas.openxmlformats.org/officeDocument/2006/relationships/slide" Target="/ppt/slides/slide3.xml" Id="R93a9366dcb8a4776" /><Relationship Type="http://schemas.openxmlformats.org/officeDocument/2006/relationships/slide" Target="/ppt/slides/slide4.xml" Id="R6f6a00491be842e6" /><Relationship Type="http://schemas.openxmlformats.org/officeDocument/2006/relationships/slide" Target="/ppt/slides/slide5.xml" Id="R4427e5904e344dd9" /><Relationship Type="http://schemas.openxmlformats.org/officeDocument/2006/relationships/slide" Target="/ppt/slides/slide6.xml" Id="R7468193ec0cd4bbc" /><Relationship Type="http://schemas.openxmlformats.org/officeDocument/2006/relationships/slide" Target="/ppt/slides/slide7.xml" Id="R117663a392ac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87bd0d30245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02b8947cc4404" /><Relationship Type="http://schemas.openxmlformats.org/officeDocument/2006/relationships/theme" Target="/ppt/slideMasters/theme/theme1.xml" Id="Raa70fcba7aa3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b02b8947cc44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3a6ce739942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530e5fbe5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40322017e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fb0cc1b47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ff42ff8de4a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93ad078c34e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a703d129c4a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SVÅHOLM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SVÅHOLM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5 866 583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10 470 895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SEVERIN REINERTSEN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Skibbuveien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990 000 239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