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2f6970d61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9d549ab1c4682"/>
  </p:sldMasterIdLst>
  <p:sldIdLst>
    <p:sldId xmlns:r="http://schemas.openxmlformats.org/officeDocument/2006/relationships" id="256" r:id="Rd20d4d85db384e70"/>
    <p:sldId xmlns:r="http://schemas.openxmlformats.org/officeDocument/2006/relationships" id="257" r:id="Rbc35ec7a69724a53"/>
    <p:sldId xmlns:r="http://schemas.openxmlformats.org/officeDocument/2006/relationships" id="258" r:id="Rf861b44e7e6e4833"/>
    <p:sldId xmlns:r="http://schemas.openxmlformats.org/officeDocument/2006/relationships" id="259" r:id="R1b7a46e216d04962"/>
    <p:sldId xmlns:r="http://schemas.openxmlformats.org/officeDocument/2006/relationships" id="260" r:id="R47db22c525be4e43"/>
    <p:sldId xmlns:r="http://schemas.openxmlformats.org/officeDocument/2006/relationships" id="261" r:id="R5bbe084f20be4dc0"/>
    <p:sldId xmlns:r="http://schemas.openxmlformats.org/officeDocument/2006/relationships" id="262" r:id="R269add60fa74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9d549ab1c4682" /><Relationship Type="http://schemas.openxmlformats.org/officeDocument/2006/relationships/slide" Target="/ppt/slides/slide1.xml" Id="Rd20d4d85db384e70" /><Relationship Type="http://schemas.openxmlformats.org/officeDocument/2006/relationships/slide" Target="/ppt/slides/slide2.xml" Id="Rbc35ec7a69724a53" /><Relationship Type="http://schemas.openxmlformats.org/officeDocument/2006/relationships/slide" Target="/ppt/slides/slide3.xml" Id="Rf861b44e7e6e4833" /><Relationship Type="http://schemas.openxmlformats.org/officeDocument/2006/relationships/slide" Target="/ppt/slides/slide4.xml" Id="R1b7a46e216d04962" /><Relationship Type="http://schemas.openxmlformats.org/officeDocument/2006/relationships/slide" Target="/ppt/slides/slide5.xml" Id="R47db22c525be4e43" /><Relationship Type="http://schemas.openxmlformats.org/officeDocument/2006/relationships/slide" Target="/ppt/slides/slide6.xml" Id="R5bbe084f20be4dc0" /><Relationship Type="http://schemas.openxmlformats.org/officeDocument/2006/relationships/slide" Target="/ppt/slides/slide7.xml" Id="R269add60fa74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87b16a62d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3e8bcd204148" /><Relationship Type="http://schemas.openxmlformats.org/officeDocument/2006/relationships/theme" Target="/ppt/slideMasters/theme/theme1.xml" Id="R89c79f614fda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f3e8bcd20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dd17ba066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2ad3cfc9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99d97b7a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052ddce0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6f65307f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1dfd71932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e081577d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129 030 248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294 508 625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AKITA AS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Sandtorv, 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