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b02793db6b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f88757f9014011"/>
  </p:sldMasterIdLst>
  <p:sldIdLst>
    <p:sldId xmlns:r="http://schemas.openxmlformats.org/officeDocument/2006/relationships" id="256" r:id="R3a76701ce635412b"/>
    <p:sldId xmlns:r="http://schemas.openxmlformats.org/officeDocument/2006/relationships" id="257" r:id="Rcc610d652e1f45b3"/>
    <p:sldId xmlns:r="http://schemas.openxmlformats.org/officeDocument/2006/relationships" id="258" r:id="Rcb7d3a73b2124064"/>
    <p:sldId xmlns:r="http://schemas.openxmlformats.org/officeDocument/2006/relationships" id="259" r:id="R83db0388cf194a85"/>
    <p:sldId xmlns:r="http://schemas.openxmlformats.org/officeDocument/2006/relationships" id="260" r:id="Ra45986936dae4c3e"/>
    <p:sldId xmlns:r="http://schemas.openxmlformats.org/officeDocument/2006/relationships" id="261" r:id="R7f695939ad3a4a23"/>
    <p:sldId xmlns:r="http://schemas.openxmlformats.org/officeDocument/2006/relationships" id="262" r:id="R47f84c51143a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88757f9014011" /><Relationship Type="http://schemas.openxmlformats.org/officeDocument/2006/relationships/slide" Target="/ppt/slides/slide1.xml" Id="R3a76701ce635412b" /><Relationship Type="http://schemas.openxmlformats.org/officeDocument/2006/relationships/slide" Target="/ppt/slides/slide2.xml" Id="Rcc610d652e1f45b3" /><Relationship Type="http://schemas.openxmlformats.org/officeDocument/2006/relationships/slide" Target="/ppt/slides/slide3.xml" Id="Rcb7d3a73b2124064" /><Relationship Type="http://schemas.openxmlformats.org/officeDocument/2006/relationships/slide" Target="/ppt/slides/slide4.xml" Id="R83db0388cf194a85" /><Relationship Type="http://schemas.openxmlformats.org/officeDocument/2006/relationships/slide" Target="/ppt/slides/slide5.xml" Id="Ra45986936dae4c3e" /><Relationship Type="http://schemas.openxmlformats.org/officeDocument/2006/relationships/slide" Target="/ppt/slides/slide6.xml" Id="R7f695939ad3a4a23" /><Relationship Type="http://schemas.openxmlformats.org/officeDocument/2006/relationships/slide" Target="/ppt/slides/slide7.xml" Id="R47f84c51143a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700ef085642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1b2fde9ae4322" /><Relationship Type="http://schemas.openxmlformats.org/officeDocument/2006/relationships/theme" Target="/ppt/slideMasters/theme/theme1.xml" Id="R10022aa30224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1b2fde9ae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42525b578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21d5ea725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e06e570ee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fa72b00b7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8162e348c43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1bda0bf1b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e9ce71bb944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−1 411 841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DARBOVEN ZAPFFE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Moderno AS, Tordenskiolds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990 050 155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