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9c3a6f99e43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03c5e934c843ca"/>
  </p:sldMasterIdLst>
  <p:sldIdLst>
    <p:sldId xmlns:r="http://schemas.openxmlformats.org/officeDocument/2006/relationships" id="256" r:id="R4d85a986fc124af9"/>
    <p:sldId xmlns:r="http://schemas.openxmlformats.org/officeDocument/2006/relationships" id="257" r:id="R72c3833c1fb949f5"/>
    <p:sldId xmlns:r="http://schemas.openxmlformats.org/officeDocument/2006/relationships" id="258" r:id="R5ef23428e9ef4f4a"/>
    <p:sldId xmlns:r="http://schemas.openxmlformats.org/officeDocument/2006/relationships" id="259" r:id="R3083c7057b654431"/>
    <p:sldId xmlns:r="http://schemas.openxmlformats.org/officeDocument/2006/relationships" id="260" r:id="Rbb736c1809874b7b"/>
    <p:sldId xmlns:r="http://schemas.openxmlformats.org/officeDocument/2006/relationships" id="261" r:id="Ra079e9db25094426"/>
    <p:sldId xmlns:r="http://schemas.openxmlformats.org/officeDocument/2006/relationships" id="262" r:id="R8173fffbcb1042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3c5e934c843ca" /><Relationship Type="http://schemas.openxmlformats.org/officeDocument/2006/relationships/slide" Target="/ppt/slides/slide1.xml" Id="R4d85a986fc124af9" /><Relationship Type="http://schemas.openxmlformats.org/officeDocument/2006/relationships/slide" Target="/ppt/slides/slide2.xml" Id="R72c3833c1fb949f5" /><Relationship Type="http://schemas.openxmlformats.org/officeDocument/2006/relationships/slide" Target="/ppt/slides/slide3.xml" Id="R5ef23428e9ef4f4a" /><Relationship Type="http://schemas.openxmlformats.org/officeDocument/2006/relationships/slide" Target="/ppt/slides/slide4.xml" Id="R3083c7057b654431" /><Relationship Type="http://schemas.openxmlformats.org/officeDocument/2006/relationships/slide" Target="/ppt/slides/slide5.xml" Id="Rbb736c1809874b7b" /><Relationship Type="http://schemas.openxmlformats.org/officeDocument/2006/relationships/slide" Target="/ppt/slides/slide6.xml" Id="Ra079e9db25094426" /><Relationship Type="http://schemas.openxmlformats.org/officeDocument/2006/relationships/slide" Target="/ppt/slides/slide7.xml" Id="R8173fffbcb1042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19d86b6da4e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0745ff7a34b43" /><Relationship Type="http://schemas.openxmlformats.org/officeDocument/2006/relationships/theme" Target="/ppt/slideMasters/theme/theme1.xml" Id="Re45660c043234f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a0745ff7a34b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7dc41d5f7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78eb29f0a4a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ed7bb054c4c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f09f8995f4e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9ae059fb9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06904806448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b7b98653f4a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380 614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14 858 512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KNUT-OLAV SKJETNE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Nornevegen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990 094 772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 INVEST AS</a:t>
            </a:r>
          </a:p>
        </p:txBody>
      </p:sp>
    </p:spTree>
  </p:cSld>
  <p:clrMapOvr>
    <a:masterClrMapping xmlns:a="http://schemas.openxmlformats.org/drawingml/2006/main"/>
  </p:clrMapOvr>
</p:sld>
</file>