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08f623024c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3bada66444cba"/>
  </p:sldMasterIdLst>
  <p:sldIdLst>
    <p:sldId xmlns:r="http://schemas.openxmlformats.org/officeDocument/2006/relationships" id="256" r:id="R14c7ceeddcd14a99"/>
    <p:sldId xmlns:r="http://schemas.openxmlformats.org/officeDocument/2006/relationships" id="257" r:id="Rd1681a767fce4509"/>
    <p:sldId xmlns:r="http://schemas.openxmlformats.org/officeDocument/2006/relationships" id="258" r:id="Rc1971390b9034886"/>
    <p:sldId xmlns:r="http://schemas.openxmlformats.org/officeDocument/2006/relationships" id="259" r:id="Ra995be6c36ca4869"/>
    <p:sldId xmlns:r="http://schemas.openxmlformats.org/officeDocument/2006/relationships" id="260" r:id="R6ac782e7fc4e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3bada66444cba" /><Relationship Type="http://schemas.openxmlformats.org/officeDocument/2006/relationships/slide" Target="/ppt/slides/slide1.xml" Id="R14c7ceeddcd14a99" /><Relationship Type="http://schemas.openxmlformats.org/officeDocument/2006/relationships/slide" Target="/ppt/slides/slide2.xml" Id="Rd1681a767fce4509" /><Relationship Type="http://schemas.openxmlformats.org/officeDocument/2006/relationships/slide" Target="/ppt/slides/slide3.xml" Id="Rc1971390b9034886" /><Relationship Type="http://schemas.openxmlformats.org/officeDocument/2006/relationships/slide" Target="/ppt/slides/slide4.xml" Id="Ra995be6c36ca4869" /><Relationship Type="http://schemas.openxmlformats.org/officeDocument/2006/relationships/slide" Target="/ppt/slides/slide5.xml" Id="R6ac782e7fc4e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7db9835e04e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5a589318a4d67" /><Relationship Type="http://schemas.openxmlformats.org/officeDocument/2006/relationships/theme" Target="/ppt/slideMasters/theme/theme1.xml" Id="Re79cc5c99b1e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b5a589318a4d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a25734c8c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2c99d818e49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4e2b2f2e448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a185362af47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f9b9689ba49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BB-FONDET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BB-FONDET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