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2aa2958c5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d11ddefe94784"/>
  </p:sldMasterIdLst>
  <p:sldIdLst>
    <p:sldId xmlns:r="http://schemas.openxmlformats.org/officeDocument/2006/relationships" id="256" r:id="Rbbcfdc09343a4d8d"/>
    <p:sldId xmlns:r="http://schemas.openxmlformats.org/officeDocument/2006/relationships" id="257" r:id="R3b3b4647ec9b4539"/>
    <p:sldId xmlns:r="http://schemas.openxmlformats.org/officeDocument/2006/relationships" id="258" r:id="R7e89b11449174937"/>
    <p:sldId xmlns:r="http://schemas.openxmlformats.org/officeDocument/2006/relationships" id="259" r:id="R075d32d8a0944e1b"/>
    <p:sldId xmlns:r="http://schemas.openxmlformats.org/officeDocument/2006/relationships" id="260" r:id="R7555f30a14b540ef"/>
    <p:sldId xmlns:r="http://schemas.openxmlformats.org/officeDocument/2006/relationships" id="261" r:id="Rf755f11382774b76"/>
    <p:sldId xmlns:r="http://schemas.openxmlformats.org/officeDocument/2006/relationships" id="262" r:id="Rd9f96cc260fd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d11ddefe94784" /><Relationship Type="http://schemas.openxmlformats.org/officeDocument/2006/relationships/slide" Target="/ppt/slides/slide1.xml" Id="Rbbcfdc09343a4d8d" /><Relationship Type="http://schemas.openxmlformats.org/officeDocument/2006/relationships/slide" Target="/ppt/slides/slide2.xml" Id="R3b3b4647ec9b4539" /><Relationship Type="http://schemas.openxmlformats.org/officeDocument/2006/relationships/slide" Target="/ppt/slides/slide3.xml" Id="R7e89b11449174937" /><Relationship Type="http://schemas.openxmlformats.org/officeDocument/2006/relationships/slide" Target="/ppt/slides/slide4.xml" Id="R075d32d8a0944e1b" /><Relationship Type="http://schemas.openxmlformats.org/officeDocument/2006/relationships/slide" Target="/ppt/slides/slide5.xml" Id="R7555f30a14b540ef" /><Relationship Type="http://schemas.openxmlformats.org/officeDocument/2006/relationships/slide" Target="/ppt/slides/slide6.xml" Id="Rf755f11382774b76" /><Relationship Type="http://schemas.openxmlformats.org/officeDocument/2006/relationships/slide" Target="/ppt/slides/slide7.xml" Id="Rd9f96cc260fd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db9539c5f4c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89b451bd9474e" /><Relationship Type="http://schemas.openxmlformats.org/officeDocument/2006/relationships/theme" Target="/ppt/slideMasters/theme/theme1.xml" Id="Rd65e01408db1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89b451bd9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40efb36a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e4c5bd2d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188514d1f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7ee856cbe4d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fbfb0a06f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69db4d601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395303e9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HULDRASTØLEN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HULDRASTØLEN AS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−864 498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LILLIAN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Liastrando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50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leifborge@c2i.net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990 140 049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HULDRASTØLEN AS</a:t>
            </a:r>
          </a:p>
        </p:txBody>
      </p:sp>
    </p:spTree>
  </p:cSld>
  <p:clrMapOvr>
    <a:masterClrMapping xmlns:a="http://schemas.openxmlformats.org/drawingml/2006/main"/>
  </p:clrMapOvr>
</p:sld>
</file>