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22c4a77e4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d3235b01e49de"/>
  </p:sldMasterIdLst>
  <p:sldIdLst>
    <p:sldId xmlns:r="http://schemas.openxmlformats.org/officeDocument/2006/relationships" id="256" r:id="R9af17d298c304f2f"/>
    <p:sldId xmlns:r="http://schemas.openxmlformats.org/officeDocument/2006/relationships" id="257" r:id="R758d80bea7c84192"/>
    <p:sldId xmlns:r="http://schemas.openxmlformats.org/officeDocument/2006/relationships" id="258" r:id="Raab0d0ee4e6a4f76"/>
    <p:sldId xmlns:r="http://schemas.openxmlformats.org/officeDocument/2006/relationships" id="259" r:id="R6e98e7cab3ab4147"/>
    <p:sldId xmlns:r="http://schemas.openxmlformats.org/officeDocument/2006/relationships" id="260" r:id="R9f602771114f40f6"/>
    <p:sldId xmlns:r="http://schemas.openxmlformats.org/officeDocument/2006/relationships" id="261" r:id="R4800414176834dd9"/>
    <p:sldId xmlns:r="http://schemas.openxmlformats.org/officeDocument/2006/relationships" id="262" r:id="R218c8e7b5697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d3235b01e49de" /><Relationship Type="http://schemas.openxmlformats.org/officeDocument/2006/relationships/slide" Target="/ppt/slides/slide1.xml" Id="R9af17d298c304f2f" /><Relationship Type="http://schemas.openxmlformats.org/officeDocument/2006/relationships/slide" Target="/ppt/slides/slide2.xml" Id="R758d80bea7c84192" /><Relationship Type="http://schemas.openxmlformats.org/officeDocument/2006/relationships/slide" Target="/ppt/slides/slide3.xml" Id="Raab0d0ee4e6a4f76" /><Relationship Type="http://schemas.openxmlformats.org/officeDocument/2006/relationships/slide" Target="/ppt/slides/slide4.xml" Id="R6e98e7cab3ab4147" /><Relationship Type="http://schemas.openxmlformats.org/officeDocument/2006/relationships/slide" Target="/ppt/slides/slide5.xml" Id="R9f602771114f40f6" /><Relationship Type="http://schemas.openxmlformats.org/officeDocument/2006/relationships/slide" Target="/ppt/slides/slide6.xml" Id="R4800414176834dd9" /><Relationship Type="http://schemas.openxmlformats.org/officeDocument/2006/relationships/slide" Target="/ppt/slides/slide7.xml" Id="R218c8e7b5697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a66548056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d9d2673a3404a" /><Relationship Type="http://schemas.openxmlformats.org/officeDocument/2006/relationships/theme" Target="/ppt/slideMasters/theme/theme1.xml" Id="R6853e09bd5ff4f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d9d2673a3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31dd89f1845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21e6655844a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a8b9365694b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47dc4fed0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c70550aa24c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1cce530974d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f77cf25b642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KR.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KR.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KR. REVISJON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KR.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KR.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KR.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2 253 475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1 075 077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796 176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1 587 493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KR.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KR.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KR.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2052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97 32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990 214 263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KR. REVISJON AS</a:t>
            </a:r>
          </a:p>
        </p:txBody>
      </p:sp>
    </p:spTree>
  </p:cSld>
  <p:clrMapOvr>
    <a:masterClrMapping xmlns:a="http://schemas.openxmlformats.org/drawingml/2006/main"/>
  </p:clrMapOvr>
</p:sld>
</file>