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b176478b37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3148d9004f4d67"/>
  </p:sldMasterIdLst>
  <p:sldIdLst>
    <p:sldId xmlns:r="http://schemas.openxmlformats.org/officeDocument/2006/relationships" id="256" r:id="Raa327f72da774d8d"/>
    <p:sldId xmlns:r="http://schemas.openxmlformats.org/officeDocument/2006/relationships" id="257" r:id="R38d49023d65743ad"/>
    <p:sldId xmlns:r="http://schemas.openxmlformats.org/officeDocument/2006/relationships" id="258" r:id="R37686bba7f274383"/>
    <p:sldId xmlns:r="http://schemas.openxmlformats.org/officeDocument/2006/relationships" id="259" r:id="Rb6c62099f24c42b8"/>
    <p:sldId xmlns:r="http://schemas.openxmlformats.org/officeDocument/2006/relationships" id="260" r:id="R8333c1dc5c204121"/>
    <p:sldId xmlns:r="http://schemas.openxmlformats.org/officeDocument/2006/relationships" id="261" r:id="Ra06b61e0ec634706"/>
    <p:sldId xmlns:r="http://schemas.openxmlformats.org/officeDocument/2006/relationships" id="262" r:id="R3c5944a8f1ec47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148d9004f4d67" /><Relationship Type="http://schemas.openxmlformats.org/officeDocument/2006/relationships/slide" Target="/ppt/slides/slide1.xml" Id="Raa327f72da774d8d" /><Relationship Type="http://schemas.openxmlformats.org/officeDocument/2006/relationships/slide" Target="/ppt/slides/slide2.xml" Id="R38d49023d65743ad" /><Relationship Type="http://schemas.openxmlformats.org/officeDocument/2006/relationships/slide" Target="/ppt/slides/slide3.xml" Id="R37686bba7f274383" /><Relationship Type="http://schemas.openxmlformats.org/officeDocument/2006/relationships/slide" Target="/ppt/slides/slide4.xml" Id="Rb6c62099f24c42b8" /><Relationship Type="http://schemas.openxmlformats.org/officeDocument/2006/relationships/slide" Target="/ppt/slides/slide5.xml" Id="R8333c1dc5c204121" /><Relationship Type="http://schemas.openxmlformats.org/officeDocument/2006/relationships/slide" Target="/ppt/slides/slide6.xml" Id="Ra06b61e0ec634706" /><Relationship Type="http://schemas.openxmlformats.org/officeDocument/2006/relationships/slide" Target="/ppt/slides/slide7.xml" Id="R3c5944a8f1ec47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51b9d3a3c4b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c61f00d054e5d" /><Relationship Type="http://schemas.openxmlformats.org/officeDocument/2006/relationships/theme" Target="/ppt/slideMasters/theme/theme1.xml" Id="R59e8bb09d130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dc61f00d05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ee226616e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fa351bd944e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c799adef54b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e9580302540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4908130c644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f449cf2c140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9c148b8ae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MARIELL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MARIELL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MARIELL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MARIELL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MARIELL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MARIELL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MARIELL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MELKERSEN ALF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MARIELL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990 236 402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MARIELL DESIGN AS</a:t>
            </a:r>
          </a:p>
        </p:txBody>
      </p:sp>
    </p:spTree>
  </p:cSld>
  <p:clrMapOvr>
    <a:masterClrMapping xmlns:a="http://schemas.openxmlformats.org/drawingml/2006/main"/>
  </p:clrMapOvr>
</p:sld>
</file>