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948bfa74f340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571375239144cf"/>
  </p:sldMasterIdLst>
  <p:sldIdLst>
    <p:sldId xmlns:r="http://schemas.openxmlformats.org/officeDocument/2006/relationships" id="256" r:id="R41aeaed25db8410c"/>
    <p:sldId xmlns:r="http://schemas.openxmlformats.org/officeDocument/2006/relationships" id="257" r:id="R451203154a4f4040"/>
    <p:sldId xmlns:r="http://schemas.openxmlformats.org/officeDocument/2006/relationships" id="258" r:id="Ra025b851ef7740c4"/>
    <p:sldId xmlns:r="http://schemas.openxmlformats.org/officeDocument/2006/relationships" id="259" r:id="R00592d3eaed34547"/>
    <p:sldId xmlns:r="http://schemas.openxmlformats.org/officeDocument/2006/relationships" id="260" r:id="Rfa0e8de3abe74834"/>
    <p:sldId xmlns:r="http://schemas.openxmlformats.org/officeDocument/2006/relationships" id="261" r:id="R1b13d8efbcb64152"/>
    <p:sldId xmlns:r="http://schemas.openxmlformats.org/officeDocument/2006/relationships" id="262" r:id="Re28f069e7dd94f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571375239144cf" /><Relationship Type="http://schemas.openxmlformats.org/officeDocument/2006/relationships/slide" Target="/ppt/slides/slide1.xml" Id="R41aeaed25db8410c" /><Relationship Type="http://schemas.openxmlformats.org/officeDocument/2006/relationships/slide" Target="/ppt/slides/slide2.xml" Id="R451203154a4f4040" /><Relationship Type="http://schemas.openxmlformats.org/officeDocument/2006/relationships/slide" Target="/ppt/slides/slide3.xml" Id="Ra025b851ef7740c4" /><Relationship Type="http://schemas.openxmlformats.org/officeDocument/2006/relationships/slide" Target="/ppt/slides/slide4.xml" Id="R00592d3eaed34547" /><Relationship Type="http://schemas.openxmlformats.org/officeDocument/2006/relationships/slide" Target="/ppt/slides/slide5.xml" Id="Rfa0e8de3abe74834" /><Relationship Type="http://schemas.openxmlformats.org/officeDocument/2006/relationships/slide" Target="/ppt/slides/slide6.xml" Id="R1b13d8efbcb64152" /><Relationship Type="http://schemas.openxmlformats.org/officeDocument/2006/relationships/slide" Target="/ppt/slides/slide7.xml" Id="Re28f069e7dd94f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de3ca050f341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43abfd732402a" /><Relationship Type="http://schemas.openxmlformats.org/officeDocument/2006/relationships/theme" Target="/ppt/slideMasters/theme/theme1.xml" Id="Rc6f2e61f5cd74a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243abfd73240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f4fc04c9143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73ef8c9f64f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d0f3610d841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a94bec65f4a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2668a803540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222760ad540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c4f36d0e048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ELISIR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ELISIR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271 894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2 159 415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2 947 140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STOKLAND SIGVE NILS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Frydenlundgata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8516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96 06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990 236 607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