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1d185f29746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535cddaf749f3"/>
  </p:sldMasterIdLst>
  <p:sldIdLst>
    <p:sldId xmlns:r="http://schemas.openxmlformats.org/officeDocument/2006/relationships" id="256" r:id="R1595bf1f4e2b49f0"/>
    <p:sldId xmlns:r="http://schemas.openxmlformats.org/officeDocument/2006/relationships" id="257" r:id="R07d89e548ce64474"/>
    <p:sldId xmlns:r="http://schemas.openxmlformats.org/officeDocument/2006/relationships" id="258" r:id="R5b1ead6da17e443e"/>
    <p:sldId xmlns:r="http://schemas.openxmlformats.org/officeDocument/2006/relationships" id="259" r:id="Rdae46d029b2c4cb5"/>
    <p:sldId xmlns:r="http://schemas.openxmlformats.org/officeDocument/2006/relationships" id="260" r:id="R11bcfe931aca4363"/>
    <p:sldId xmlns:r="http://schemas.openxmlformats.org/officeDocument/2006/relationships" id="261" r:id="R043db24b68704deb"/>
    <p:sldId xmlns:r="http://schemas.openxmlformats.org/officeDocument/2006/relationships" id="262" r:id="R8bd31150cc89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535cddaf749f3" /><Relationship Type="http://schemas.openxmlformats.org/officeDocument/2006/relationships/slide" Target="/ppt/slides/slide1.xml" Id="R1595bf1f4e2b49f0" /><Relationship Type="http://schemas.openxmlformats.org/officeDocument/2006/relationships/slide" Target="/ppt/slides/slide2.xml" Id="R07d89e548ce64474" /><Relationship Type="http://schemas.openxmlformats.org/officeDocument/2006/relationships/slide" Target="/ppt/slides/slide3.xml" Id="R5b1ead6da17e443e" /><Relationship Type="http://schemas.openxmlformats.org/officeDocument/2006/relationships/slide" Target="/ppt/slides/slide4.xml" Id="Rdae46d029b2c4cb5" /><Relationship Type="http://schemas.openxmlformats.org/officeDocument/2006/relationships/slide" Target="/ppt/slides/slide5.xml" Id="R11bcfe931aca4363" /><Relationship Type="http://schemas.openxmlformats.org/officeDocument/2006/relationships/slide" Target="/ppt/slides/slide6.xml" Id="R043db24b68704deb" /><Relationship Type="http://schemas.openxmlformats.org/officeDocument/2006/relationships/slide" Target="/ppt/slides/slide7.xml" Id="R8bd31150cc89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900f630c8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8340c3cb54aac" /><Relationship Type="http://schemas.openxmlformats.org/officeDocument/2006/relationships/theme" Target="/ppt/slideMasters/theme/theme1.xml" Id="R4fb07845ad53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8340c3cb5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b7805228c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5e7073751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e9956e5f4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17ccb829f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4736fcf1a47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cfa337c84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b48715afd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GRAJA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28 244 674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GRAARUD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HÅVARD GRAARUD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PER-HÅKON GRAARUD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THERESE-HELEN GRAARUD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Håvard Graarud, Ekebergveien 226B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GRAJA INVEST AS</a:t>
            </a:r>
          </a:p>
        </p:txBody>
      </p:sp>
    </p:spTree>
  </p:cSld>
  <p:clrMapOvr>
    <a:masterClrMapping xmlns:a="http://schemas.openxmlformats.org/drawingml/2006/main"/>
  </p:clrMapOvr>
</p:sld>
</file>