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717d1d19b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5371cca7544dd"/>
  </p:sldMasterIdLst>
  <p:sldIdLst>
    <p:sldId xmlns:r="http://schemas.openxmlformats.org/officeDocument/2006/relationships" id="256" r:id="Rd9cfafac1ce74955"/>
    <p:sldId xmlns:r="http://schemas.openxmlformats.org/officeDocument/2006/relationships" id="257" r:id="Ra867b880b02d4841"/>
    <p:sldId xmlns:r="http://schemas.openxmlformats.org/officeDocument/2006/relationships" id="258" r:id="R1b9692ec05934f61"/>
    <p:sldId xmlns:r="http://schemas.openxmlformats.org/officeDocument/2006/relationships" id="259" r:id="R0990bd75378e47c7"/>
    <p:sldId xmlns:r="http://schemas.openxmlformats.org/officeDocument/2006/relationships" id="260" r:id="Rdb0aeab73e74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5371cca7544dd" /><Relationship Type="http://schemas.openxmlformats.org/officeDocument/2006/relationships/slide" Target="/ppt/slides/slide1.xml" Id="Rd9cfafac1ce74955" /><Relationship Type="http://schemas.openxmlformats.org/officeDocument/2006/relationships/slide" Target="/ppt/slides/slide2.xml" Id="Ra867b880b02d4841" /><Relationship Type="http://schemas.openxmlformats.org/officeDocument/2006/relationships/slide" Target="/ppt/slides/slide3.xml" Id="R1b9692ec05934f61" /><Relationship Type="http://schemas.openxmlformats.org/officeDocument/2006/relationships/slide" Target="/ppt/slides/slide4.xml" Id="R0990bd75378e47c7" /><Relationship Type="http://schemas.openxmlformats.org/officeDocument/2006/relationships/slide" Target="/ppt/slides/slide5.xml" Id="Rdb0aeab73e74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e7729b5a5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65b7be3a54ba2" /><Relationship Type="http://schemas.openxmlformats.org/officeDocument/2006/relationships/theme" Target="/ppt/slideMasters/theme/theme1.xml" Id="R4634276e12b049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65b7be3a5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b63e72ecf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6a5a2586f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dd20b9219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2823da55d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5b46765d0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RESROCK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RESROCK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990 280 010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RESROCK AS</a:t>
            </a:r>
          </a:p>
        </p:txBody>
      </p:sp>
    </p:spTree>
  </p:cSld>
  <p:clrMapOvr>
    <a:masterClrMapping xmlns:a="http://schemas.openxmlformats.org/drawingml/2006/main"/>
  </p:clrMapOvr>
</p:sld>
</file>