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d28ac4c5d144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da89ceeff4ff3"/>
  </p:sldMasterIdLst>
  <p:sldIdLst>
    <p:sldId xmlns:r="http://schemas.openxmlformats.org/officeDocument/2006/relationships" id="256" r:id="Rb86ea73d357349d6"/>
    <p:sldId xmlns:r="http://schemas.openxmlformats.org/officeDocument/2006/relationships" id="257" r:id="Rce785597fcc64b40"/>
    <p:sldId xmlns:r="http://schemas.openxmlformats.org/officeDocument/2006/relationships" id="258" r:id="R721471600ae24f60"/>
    <p:sldId xmlns:r="http://schemas.openxmlformats.org/officeDocument/2006/relationships" id="259" r:id="Rd695f333a06940d0"/>
    <p:sldId xmlns:r="http://schemas.openxmlformats.org/officeDocument/2006/relationships" id="260" r:id="R44971397815045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da89ceeff4ff3" /><Relationship Type="http://schemas.openxmlformats.org/officeDocument/2006/relationships/slide" Target="/ppt/slides/slide1.xml" Id="Rb86ea73d357349d6" /><Relationship Type="http://schemas.openxmlformats.org/officeDocument/2006/relationships/slide" Target="/ppt/slides/slide2.xml" Id="Rce785597fcc64b40" /><Relationship Type="http://schemas.openxmlformats.org/officeDocument/2006/relationships/slide" Target="/ppt/slides/slide3.xml" Id="R721471600ae24f60" /><Relationship Type="http://schemas.openxmlformats.org/officeDocument/2006/relationships/slide" Target="/ppt/slides/slide4.xml" Id="Rd695f333a06940d0" /><Relationship Type="http://schemas.openxmlformats.org/officeDocument/2006/relationships/slide" Target="/ppt/slides/slide5.xml" Id="R44971397815045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25ebc1e22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8b003093f4112" /><Relationship Type="http://schemas.openxmlformats.org/officeDocument/2006/relationships/theme" Target="/ppt/slideMasters/theme/theme1.xml" Id="R8e39e672e59b4c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a8b003093f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0ab9a6ece43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5ea38aff645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b91abfb2e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7132b1d9741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6815c8422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990 298 270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