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fac9f4b49e4d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1a245e70cb45db"/>
  </p:sldMasterIdLst>
  <p:sldIdLst>
    <p:sldId xmlns:r="http://schemas.openxmlformats.org/officeDocument/2006/relationships" id="256" r:id="R6b7c0630aa654e04"/>
    <p:sldId xmlns:r="http://schemas.openxmlformats.org/officeDocument/2006/relationships" id="257" r:id="R0f7b6594132d4f6e"/>
    <p:sldId xmlns:r="http://schemas.openxmlformats.org/officeDocument/2006/relationships" id="258" r:id="Rb814d4ce4f764c69"/>
    <p:sldId xmlns:r="http://schemas.openxmlformats.org/officeDocument/2006/relationships" id="259" r:id="Ra4a882a2eff24395"/>
    <p:sldId xmlns:r="http://schemas.openxmlformats.org/officeDocument/2006/relationships" id="260" r:id="Rc79e3446b0034ad2"/>
    <p:sldId xmlns:r="http://schemas.openxmlformats.org/officeDocument/2006/relationships" id="261" r:id="R44708574b3f34ba3"/>
    <p:sldId xmlns:r="http://schemas.openxmlformats.org/officeDocument/2006/relationships" id="262" r:id="R8f06683f55734f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a245e70cb45db" /><Relationship Type="http://schemas.openxmlformats.org/officeDocument/2006/relationships/slide" Target="/ppt/slides/slide1.xml" Id="R6b7c0630aa654e04" /><Relationship Type="http://schemas.openxmlformats.org/officeDocument/2006/relationships/slide" Target="/ppt/slides/slide2.xml" Id="R0f7b6594132d4f6e" /><Relationship Type="http://schemas.openxmlformats.org/officeDocument/2006/relationships/slide" Target="/ppt/slides/slide3.xml" Id="Rb814d4ce4f764c69" /><Relationship Type="http://schemas.openxmlformats.org/officeDocument/2006/relationships/slide" Target="/ppt/slides/slide4.xml" Id="Ra4a882a2eff24395" /><Relationship Type="http://schemas.openxmlformats.org/officeDocument/2006/relationships/slide" Target="/ppt/slides/slide5.xml" Id="Rc79e3446b0034ad2" /><Relationship Type="http://schemas.openxmlformats.org/officeDocument/2006/relationships/slide" Target="/ppt/slides/slide6.xml" Id="R44708574b3f34ba3" /><Relationship Type="http://schemas.openxmlformats.org/officeDocument/2006/relationships/slide" Target="/ppt/slides/slide7.xml" Id="R8f06683f55734f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a684bb1264a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c1f8e03854def" /><Relationship Type="http://schemas.openxmlformats.org/officeDocument/2006/relationships/theme" Target="/ppt/slideMasters/theme/theme1.xml" Id="R2beb4f093e474c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9c1f8e03854d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32fb9bda84d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ef614cc07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a2abad61349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eb362df8b43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96dfad44a48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550f630ea42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3cd2df4724a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MASKIN AS ble etablert [år] og holder til i Lødingen.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2 461 811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11 619 226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22 159 713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KYRRE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ARE KREY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NIBE KARIANNE KREY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8410 Lødingen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kyrre@knmaskin.no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www.knmaskin.no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990 311 684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 MASKIN AS</a:t>
            </a:r>
          </a:p>
        </p:txBody>
      </p:sp>
    </p:spTree>
  </p:cSld>
  <p:clrMapOvr>
    <a:masterClrMapping xmlns:a="http://schemas.openxmlformats.org/drawingml/2006/main"/>
  </p:clrMapOvr>
</p:sld>
</file>