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5d5c63e529449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313e27e81434b1a"/>
  </p:sldMasterIdLst>
  <p:sldIdLst>
    <p:sldId xmlns:r="http://schemas.openxmlformats.org/officeDocument/2006/relationships" id="256" r:id="Rbefe908eabd14c8a"/>
    <p:sldId xmlns:r="http://schemas.openxmlformats.org/officeDocument/2006/relationships" id="257" r:id="Rd787c62d5d1147a8"/>
    <p:sldId xmlns:r="http://schemas.openxmlformats.org/officeDocument/2006/relationships" id="258" r:id="Rf7b75c4c244740df"/>
    <p:sldId xmlns:r="http://schemas.openxmlformats.org/officeDocument/2006/relationships" id="259" r:id="Ra2d510cbfd3844b8"/>
    <p:sldId xmlns:r="http://schemas.openxmlformats.org/officeDocument/2006/relationships" id="260" r:id="Rbd6e27e205b6455b"/>
    <p:sldId xmlns:r="http://schemas.openxmlformats.org/officeDocument/2006/relationships" id="261" r:id="R8e262dcdf3a3410e"/>
    <p:sldId xmlns:r="http://schemas.openxmlformats.org/officeDocument/2006/relationships" id="262" r:id="Rbc24721e06414c7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3e27e81434b1a" /><Relationship Type="http://schemas.openxmlformats.org/officeDocument/2006/relationships/slide" Target="/ppt/slides/slide1.xml" Id="Rbefe908eabd14c8a" /><Relationship Type="http://schemas.openxmlformats.org/officeDocument/2006/relationships/slide" Target="/ppt/slides/slide2.xml" Id="Rd787c62d5d1147a8" /><Relationship Type="http://schemas.openxmlformats.org/officeDocument/2006/relationships/slide" Target="/ppt/slides/slide3.xml" Id="Rf7b75c4c244740df" /><Relationship Type="http://schemas.openxmlformats.org/officeDocument/2006/relationships/slide" Target="/ppt/slides/slide4.xml" Id="Ra2d510cbfd3844b8" /><Relationship Type="http://schemas.openxmlformats.org/officeDocument/2006/relationships/slide" Target="/ppt/slides/slide5.xml" Id="Rbd6e27e205b6455b" /><Relationship Type="http://schemas.openxmlformats.org/officeDocument/2006/relationships/slide" Target="/ppt/slides/slide6.xml" Id="R8e262dcdf3a3410e" /><Relationship Type="http://schemas.openxmlformats.org/officeDocument/2006/relationships/slide" Target="/ppt/slides/slide7.xml" Id="Rbc24721e06414c7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5aff5ef9a246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ceb2a3272f4b5a" /><Relationship Type="http://schemas.openxmlformats.org/officeDocument/2006/relationships/theme" Target="/ppt/slideMasters/theme/theme1.xml" Id="Rfb9d3c3762b343c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ceb2a3272f4b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0fd30409ef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cddc05d52b410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7354d114d241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504658793148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564b9aa3d495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800f480e384c9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7f614c151443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TRYSIL HØYFJELLSGREND 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TRYSIL HØYFJELLSGREND I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−177 683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2 462 319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56 941 944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62 180 504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EIFFEL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v/Abel Eiendomsforvaltning AS, Solliveien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11 57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990 323 607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TRYSIL HØYFJELLSGREND I AS</a:t>
            </a:r>
          </a:p>
        </p:txBody>
      </p:sp>
    </p:spTree>
  </p:cSld>
  <p:clrMapOvr>
    <a:masterClrMapping xmlns:a="http://schemas.openxmlformats.org/drawingml/2006/main"/>
  </p:clrMapOvr>
</p:sld>
</file>