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8696c8d06444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460e029a7f46de"/>
  </p:sldMasterIdLst>
  <p:sldIdLst>
    <p:sldId xmlns:r="http://schemas.openxmlformats.org/officeDocument/2006/relationships" id="256" r:id="Rb2056507490743a5"/>
    <p:sldId xmlns:r="http://schemas.openxmlformats.org/officeDocument/2006/relationships" id="257" r:id="Rd2da0f3453d742dd"/>
    <p:sldId xmlns:r="http://schemas.openxmlformats.org/officeDocument/2006/relationships" id="258" r:id="R7407b7ae1a4e4079"/>
    <p:sldId xmlns:r="http://schemas.openxmlformats.org/officeDocument/2006/relationships" id="259" r:id="R7f0affee241c4e53"/>
    <p:sldId xmlns:r="http://schemas.openxmlformats.org/officeDocument/2006/relationships" id="260" r:id="Rc4a328767898432c"/>
    <p:sldId xmlns:r="http://schemas.openxmlformats.org/officeDocument/2006/relationships" id="261" r:id="Rfe268134904147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460e029a7f46de" /><Relationship Type="http://schemas.openxmlformats.org/officeDocument/2006/relationships/slide" Target="/ppt/slides/slide1.xml" Id="Rb2056507490743a5" /><Relationship Type="http://schemas.openxmlformats.org/officeDocument/2006/relationships/slide" Target="/ppt/slides/slide2.xml" Id="Rd2da0f3453d742dd" /><Relationship Type="http://schemas.openxmlformats.org/officeDocument/2006/relationships/slide" Target="/ppt/slides/slide3.xml" Id="R7407b7ae1a4e4079" /><Relationship Type="http://schemas.openxmlformats.org/officeDocument/2006/relationships/slide" Target="/ppt/slides/slide4.xml" Id="R7f0affee241c4e53" /><Relationship Type="http://schemas.openxmlformats.org/officeDocument/2006/relationships/slide" Target="/ppt/slides/slide5.xml" Id="Rc4a328767898432c" /><Relationship Type="http://schemas.openxmlformats.org/officeDocument/2006/relationships/slide" Target="/ppt/slides/slide6.xml" Id="Rfe268134904147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406ea3fab744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ca4c82ec84092" /><Relationship Type="http://schemas.openxmlformats.org/officeDocument/2006/relationships/theme" Target="/ppt/slideMasters/theme/theme1.xml" Id="R55a9226e7dde48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cca4c82ec840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9907c24b848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66939024449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1a2cffe6747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0a9ad19824c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3aa8d290241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5ca68eb7044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 CARIB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 CARIB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990 369 739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