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94f5998b5040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0a18cbfbb24157"/>
  </p:sldMasterIdLst>
  <p:sldIdLst>
    <p:sldId xmlns:r="http://schemas.openxmlformats.org/officeDocument/2006/relationships" id="256" r:id="R77fafe34b5424b5e"/>
    <p:sldId xmlns:r="http://schemas.openxmlformats.org/officeDocument/2006/relationships" id="257" r:id="R0b5c46ec30534aca"/>
    <p:sldId xmlns:r="http://schemas.openxmlformats.org/officeDocument/2006/relationships" id="258" r:id="R62caecf9fc2c4642"/>
    <p:sldId xmlns:r="http://schemas.openxmlformats.org/officeDocument/2006/relationships" id="259" r:id="Rc77009761c0e48fd"/>
    <p:sldId xmlns:r="http://schemas.openxmlformats.org/officeDocument/2006/relationships" id="260" r:id="R4f964d2bcedc41cd"/>
    <p:sldId xmlns:r="http://schemas.openxmlformats.org/officeDocument/2006/relationships" id="261" r:id="R29d85c695f4f4a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0a18cbfbb24157" /><Relationship Type="http://schemas.openxmlformats.org/officeDocument/2006/relationships/slide" Target="/ppt/slides/slide1.xml" Id="R77fafe34b5424b5e" /><Relationship Type="http://schemas.openxmlformats.org/officeDocument/2006/relationships/slide" Target="/ppt/slides/slide2.xml" Id="R0b5c46ec30534aca" /><Relationship Type="http://schemas.openxmlformats.org/officeDocument/2006/relationships/slide" Target="/ppt/slides/slide3.xml" Id="R62caecf9fc2c4642" /><Relationship Type="http://schemas.openxmlformats.org/officeDocument/2006/relationships/slide" Target="/ppt/slides/slide4.xml" Id="Rc77009761c0e48fd" /><Relationship Type="http://schemas.openxmlformats.org/officeDocument/2006/relationships/slide" Target="/ppt/slides/slide5.xml" Id="R4f964d2bcedc41cd" /><Relationship Type="http://schemas.openxmlformats.org/officeDocument/2006/relationships/slide" Target="/ppt/slides/slide6.xml" Id="R29d85c695f4f4a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00d87b0e3943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e40d16ffa49d4" /><Relationship Type="http://schemas.openxmlformats.org/officeDocument/2006/relationships/theme" Target="/ppt/slideMasters/theme/theme1.xml" Id="Raa41ec85aa3e48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6e40d16ffa49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be543211d48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3dab37f5c47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edf2456b740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484629db942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9d8be818b4a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e3609a7b4b4a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MOSNES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2 867 651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−5 466 428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−17 209 308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34 772 947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60 368 854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6517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58 16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post@mosnes.no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www.mosnes.no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990 405 166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MOSNES AS</a:t>
            </a:r>
          </a:p>
        </p:txBody>
      </p:sp>
    </p:spTree>
  </p:cSld>
  <p:clrMapOvr>
    <a:masterClrMapping xmlns:a="http://schemas.openxmlformats.org/drawingml/2006/main"/>
  </p:clrMapOvr>
</p:sld>
</file>