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12f9f34eea4e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522041cab4554"/>
  </p:sldMasterIdLst>
  <p:sldIdLst>
    <p:sldId xmlns:r="http://schemas.openxmlformats.org/officeDocument/2006/relationships" id="256" r:id="R8354978912a44598"/>
    <p:sldId xmlns:r="http://schemas.openxmlformats.org/officeDocument/2006/relationships" id="257" r:id="R885eafc91e824fb8"/>
    <p:sldId xmlns:r="http://schemas.openxmlformats.org/officeDocument/2006/relationships" id="258" r:id="R7ed68409cd4744b4"/>
    <p:sldId xmlns:r="http://schemas.openxmlformats.org/officeDocument/2006/relationships" id="259" r:id="R236fc04c60934805"/>
    <p:sldId xmlns:r="http://schemas.openxmlformats.org/officeDocument/2006/relationships" id="260" r:id="Rde68e97115364581"/>
    <p:sldId xmlns:r="http://schemas.openxmlformats.org/officeDocument/2006/relationships" id="261" r:id="R30ce4288190247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522041cab4554" /><Relationship Type="http://schemas.openxmlformats.org/officeDocument/2006/relationships/slide" Target="/ppt/slides/slide1.xml" Id="R8354978912a44598" /><Relationship Type="http://schemas.openxmlformats.org/officeDocument/2006/relationships/slide" Target="/ppt/slides/slide2.xml" Id="R885eafc91e824fb8" /><Relationship Type="http://schemas.openxmlformats.org/officeDocument/2006/relationships/slide" Target="/ppt/slides/slide3.xml" Id="R7ed68409cd4744b4" /><Relationship Type="http://schemas.openxmlformats.org/officeDocument/2006/relationships/slide" Target="/ppt/slides/slide4.xml" Id="R236fc04c60934805" /><Relationship Type="http://schemas.openxmlformats.org/officeDocument/2006/relationships/slide" Target="/ppt/slides/slide5.xml" Id="Rde68e97115364581" /><Relationship Type="http://schemas.openxmlformats.org/officeDocument/2006/relationships/slide" Target="/ppt/slides/slide6.xml" Id="R30ce4288190247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79c6f528743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31af18e604785" /><Relationship Type="http://schemas.openxmlformats.org/officeDocument/2006/relationships/theme" Target="/ppt/slideMasters/theme/theme1.xml" Id="R86de02c5c0124c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031af18e6047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4e4979df34b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ba73db5504a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1177bdbe5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4c1a5ae39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59dfad2ac4e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23ab6970c44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