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997ae5c9d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b7bf0c7f964a9f"/>
  </p:sldMasterIdLst>
  <p:sldIdLst>
    <p:sldId xmlns:r="http://schemas.openxmlformats.org/officeDocument/2006/relationships" id="256" r:id="R911b472fba2640b6"/>
    <p:sldId xmlns:r="http://schemas.openxmlformats.org/officeDocument/2006/relationships" id="257" r:id="R1fee7d801abd428f"/>
    <p:sldId xmlns:r="http://schemas.openxmlformats.org/officeDocument/2006/relationships" id="258" r:id="R5ad8078088bb4255"/>
    <p:sldId xmlns:r="http://schemas.openxmlformats.org/officeDocument/2006/relationships" id="259" r:id="R93b16dbb8dee43a2"/>
    <p:sldId xmlns:r="http://schemas.openxmlformats.org/officeDocument/2006/relationships" id="260" r:id="R8794e01137c9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7bf0c7f964a9f" /><Relationship Type="http://schemas.openxmlformats.org/officeDocument/2006/relationships/slide" Target="/ppt/slides/slide1.xml" Id="R911b472fba2640b6" /><Relationship Type="http://schemas.openxmlformats.org/officeDocument/2006/relationships/slide" Target="/ppt/slides/slide2.xml" Id="R1fee7d801abd428f" /><Relationship Type="http://schemas.openxmlformats.org/officeDocument/2006/relationships/slide" Target="/ppt/slides/slide3.xml" Id="R5ad8078088bb4255" /><Relationship Type="http://schemas.openxmlformats.org/officeDocument/2006/relationships/slide" Target="/ppt/slides/slide4.xml" Id="R93b16dbb8dee43a2" /><Relationship Type="http://schemas.openxmlformats.org/officeDocument/2006/relationships/slide" Target="/ppt/slides/slide5.xml" Id="R8794e01137c9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0155877b3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723332d4e48ce" /><Relationship Type="http://schemas.openxmlformats.org/officeDocument/2006/relationships/theme" Target="/ppt/slideMasters/theme/theme1.xml" Id="R146c836370a4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5723332d4e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51a7e0325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c06662bdf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de88c84b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bdccfc972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dc3b9c83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