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ac7e4701e3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5f33116ab4151"/>
  </p:sldMasterIdLst>
  <p:sldIdLst>
    <p:sldId xmlns:r="http://schemas.openxmlformats.org/officeDocument/2006/relationships" id="256" r:id="R5c5f072bd558443b"/>
    <p:sldId xmlns:r="http://schemas.openxmlformats.org/officeDocument/2006/relationships" id="257" r:id="R2c57042fe85a41ad"/>
    <p:sldId xmlns:r="http://schemas.openxmlformats.org/officeDocument/2006/relationships" id="258" r:id="R6fd2fcffc69e4e33"/>
    <p:sldId xmlns:r="http://schemas.openxmlformats.org/officeDocument/2006/relationships" id="259" r:id="Rb5ebea007ccc41f0"/>
    <p:sldId xmlns:r="http://schemas.openxmlformats.org/officeDocument/2006/relationships" id="260" r:id="R4162608c2256484b"/>
    <p:sldId xmlns:r="http://schemas.openxmlformats.org/officeDocument/2006/relationships" id="261" r:id="Raf6c3993b11749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5f33116ab4151" /><Relationship Type="http://schemas.openxmlformats.org/officeDocument/2006/relationships/slide" Target="/ppt/slides/slide1.xml" Id="R5c5f072bd558443b" /><Relationship Type="http://schemas.openxmlformats.org/officeDocument/2006/relationships/slide" Target="/ppt/slides/slide2.xml" Id="R2c57042fe85a41ad" /><Relationship Type="http://schemas.openxmlformats.org/officeDocument/2006/relationships/slide" Target="/ppt/slides/slide3.xml" Id="R6fd2fcffc69e4e33" /><Relationship Type="http://schemas.openxmlformats.org/officeDocument/2006/relationships/slide" Target="/ppt/slides/slide4.xml" Id="Rb5ebea007ccc41f0" /><Relationship Type="http://schemas.openxmlformats.org/officeDocument/2006/relationships/slide" Target="/ppt/slides/slide5.xml" Id="R4162608c2256484b" /><Relationship Type="http://schemas.openxmlformats.org/officeDocument/2006/relationships/slide" Target="/ppt/slides/slide6.xml" Id="Raf6c3993b11749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9d7bc02f2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fafbac5c44eca" /><Relationship Type="http://schemas.openxmlformats.org/officeDocument/2006/relationships/theme" Target="/ppt/slideMasters/theme/theme1.xml" Id="R964029196617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fafbac5c4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df5c9778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bfebed208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bdb8bc9a42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1e44666ce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dab8bfd24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7ad988db0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