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c0d51c858d7430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640979877fd4805"/>
  </p:sldMasterIdLst>
  <p:sldIdLst>
    <p:sldId xmlns:r="http://schemas.openxmlformats.org/officeDocument/2006/relationships" id="256" r:id="Rdcabe1720f5943b1"/>
    <p:sldId xmlns:r="http://schemas.openxmlformats.org/officeDocument/2006/relationships" id="257" r:id="R2829b0896f6d4d68"/>
    <p:sldId xmlns:r="http://schemas.openxmlformats.org/officeDocument/2006/relationships" id="258" r:id="R14b6bd08171541c4"/>
    <p:sldId xmlns:r="http://schemas.openxmlformats.org/officeDocument/2006/relationships" id="259" r:id="R01649adfaf694e82"/>
    <p:sldId xmlns:r="http://schemas.openxmlformats.org/officeDocument/2006/relationships" id="260" r:id="R7c7791451b3c4f1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640979877fd4805" /><Relationship Type="http://schemas.openxmlformats.org/officeDocument/2006/relationships/slide" Target="/ppt/slides/slide1.xml" Id="Rdcabe1720f5943b1" /><Relationship Type="http://schemas.openxmlformats.org/officeDocument/2006/relationships/slide" Target="/ppt/slides/slide2.xml" Id="R2829b0896f6d4d68" /><Relationship Type="http://schemas.openxmlformats.org/officeDocument/2006/relationships/slide" Target="/ppt/slides/slide3.xml" Id="R14b6bd08171541c4" /><Relationship Type="http://schemas.openxmlformats.org/officeDocument/2006/relationships/slide" Target="/ppt/slides/slide4.xml" Id="R01649adfaf694e82" /><Relationship Type="http://schemas.openxmlformats.org/officeDocument/2006/relationships/slide" Target="/ppt/slides/slide5.xml" Id="R7c7791451b3c4f1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e580d36e8244b7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34a270d479422e" /><Relationship Type="http://schemas.openxmlformats.org/officeDocument/2006/relationships/theme" Target="/ppt/slideMasters/theme/theme1.xml" Id="Rb53dc69ca54e489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734a270d479422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ff8b11b9a34c1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c05188512a489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1b71bd277b4ee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28ba093306425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ef9458abe4448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MELKEVEIEN 7B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MELKEVEIEN 7B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MELKEVEIEN 7B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MELKEVEIEN 7B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MELKEVEIEN 7B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MELKEVEIEN 7B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990 485 607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MELKEVEIEN 7B AS</a:t>
            </a:r>
          </a:p>
        </p:txBody>
      </p:sp>
    </p:spTree>
  </p:cSld>
  <p:clrMapOvr>
    <a:masterClrMapping xmlns:a="http://schemas.openxmlformats.org/drawingml/2006/main"/>
  </p:clrMapOvr>
</p:sld>
</file>