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60f9185e0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fd0a7b49304059"/>
  </p:sldMasterIdLst>
  <p:sldIdLst>
    <p:sldId xmlns:r="http://schemas.openxmlformats.org/officeDocument/2006/relationships" id="256" r:id="Rfc1508a825524798"/>
    <p:sldId xmlns:r="http://schemas.openxmlformats.org/officeDocument/2006/relationships" id="257" r:id="R7c834029326a4150"/>
    <p:sldId xmlns:r="http://schemas.openxmlformats.org/officeDocument/2006/relationships" id="258" r:id="Rd0ce2063c8614ebc"/>
    <p:sldId xmlns:r="http://schemas.openxmlformats.org/officeDocument/2006/relationships" id="259" r:id="R87bb5040a8234885"/>
    <p:sldId xmlns:r="http://schemas.openxmlformats.org/officeDocument/2006/relationships" id="260" r:id="R837bbea434af4d8a"/>
    <p:sldId xmlns:r="http://schemas.openxmlformats.org/officeDocument/2006/relationships" id="261" r:id="Rb153d6b24b6f4bf2"/>
    <p:sldId xmlns:r="http://schemas.openxmlformats.org/officeDocument/2006/relationships" id="262" r:id="R815770b8e022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d0a7b49304059" /><Relationship Type="http://schemas.openxmlformats.org/officeDocument/2006/relationships/slide" Target="/ppt/slides/slide1.xml" Id="Rfc1508a825524798" /><Relationship Type="http://schemas.openxmlformats.org/officeDocument/2006/relationships/slide" Target="/ppt/slides/slide2.xml" Id="R7c834029326a4150" /><Relationship Type="http://schemas.openxmlformats.org/officeDocument/2006/relationships/slide" Target="/ppt/slides/slide3.xml" Id="Rd0ce2063c8614ebc" /><Relationship Type="http://schemas.openxmlformats.org/officeDocument/2006/relationships/slide" Target="/ppt/slides/slide4.xml" Id="R87bb5040a8234885" /><Relationship Type="http://schemas.openxmlformats.org/officeDocument/2006/relationships/slide" Target="/ppt/slides/slide5.xml" Id="R837bbea434af4d8a" /><Relationship Type="http://schemas.openxmlformats.org/officeDocument/2006/relationships/slide" Target="/ppt/slides/slide6.xml" Id="Rb153d6b24b6f4bf2" /><Relationship Type="http://schemas.openxmlformats.org/officeDocument/2006/relationships/slide" Target="/ppt/slides/slide7.xml" Id="R815770b8e022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a42103119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d2f24c9de4025" /><Relationship Type="http://schemas.openxmlformats.org/officeDocument/2006/relationships/theme" Target="/ppt/slideMasters/theme/theme1.xml" Id="R8f0ab66ea365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d2f24c9de40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0871fea8842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003d10b6f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17a5d8486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0df882c84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97fcca8fa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323565a94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e9a631e74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 TRANSPORT OG GRAVING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 TRANSPORT OG GRAVING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1 124 932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SELBO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Baches vei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pesas@online.no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990 492 808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 TRANSPORT OG GRAVING AS</a:t>
            </a:r>
          </a:p>
        </p:txBody>
      </p:sp>
    </p:spTree>
  </p:cSld>
  <p:clrMapOvr>
    <a:masterClrMapping xmlns:a="http://schemas.openxmlformats.org/drawingml/2006/main"/>
  </p:clrMapOvr>
</p:sld>
</file>