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505d0ff2748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649b0ffff14158"/>
  </p:sldMasterIdLst>
  <p:sldIdLst>
    <p:sldId xmlns:r="http://schemas.openxmlformats.org/officeDocument/2006/relationships" id="256" r:id="Rf917f134570a4e02"/>
    <p:sldId xmlns:r="http://schemas.openxmlformats.org/officeDocument/2006/relationships" id="257" r:id="Re9f078a44a204600"/>
    <p:sldId xmlns:r="http://schemas.openxmlformats.org/officeDocument/2006/relationships" id="258" r:id="R536cb5b1e4c8408c"/>
    <p:sldId xmlns:r="http://schemas.openxmlformats.org/officeDocument/2006/relationships" id="259" r:id="R6102bb50b6104006"/>
    <p:sldId xmlns:r="http://schemas.openxmlformats.org/officeDocument/2006/relationships" id="260" r:id="R18ac4ca49bf443db"/>
    <p:sldId xmlns:r="http://schemas.openxmlformats.org/officeDocument/2006/relationships" id="261" r:id="R8fcaa729235d4dc2"/>
    <p:sldId xmlns:r="http://schemas.openxmlformats.org/officeDocument/2006/relationships" id="262" r:id="Rdd21745d9d7c48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49b0ffff14158" /><Relationship Type="http://schemas.openxmlformats.org/officeDocument/2006/relationships/slide" Target="/ppt/slides/slide1.xml" Id="Rf917f134570a4e02" /><Relationship Type="http://schemas.openxmlformats.org/officeDocument/2006/relationships/slide" Target="/ppt/slides/slide2.xml" Id="Re9f078a44a204600" /><Relationship Type="http://schemas.openxmlformats.org/officeDocument/2006/relationships/slide" Target="/ppt/slides/slide3.xml" Id="R536cb5b1e4c8408c" /><Relationship Type="http://schemas.openxmlformats.org/officeDocument/2006/relationships/slide" Target="/ppt/slides/slide4.xml" Id="R6102bb50b6104006" /><Relationship Type="http://schemas.openxmlformats.org/officeDocument/2006/relationships/slide" Target="/ppt/slides/slide5.xml" Id="R18ac4ca49bf443db" /><Relationship Type="http://schemas.openxmlformats.org/officeDocument/2006/relationships/slide" Target="/ppt/slides/slide6.xml" Id="R8fcaa729235d4dc2" /><Relationship Type="http://schemas.openxmlformats.org/officeDocument/2006/relationships/slide" Target="/ppt/slides/slide7.xml" Id="Rdd21745d9d7c48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7128559f646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0bf7bb1734666" /><Relationship Type="http://schemas.openxmlformats.org/officeDocument/2006/relationships/theme" Target="/ppt/slideMasters/theme/theme1.xml" Id="R04866b60c526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30bf7bb17346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d2736be04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a0d5da56a44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dd06a4fbc40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bb77f0ad04e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5fdc7b44649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3f1fe237843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af4af171444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