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8c2256856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e406d33a84ae1"/>
  </p:sldMasterIdLst>
  <p:sldIdLst>
    <p:sldId xmlns:r="http://schemas.openxmlformats.org/officeDocument/2006/relationships" id="256" r:id="R408a3b9e094b4c7b"/>
    <p:sldId xmlns:r="http://schemas.openxmlformats.org/officeDocument/2006/relationships" id="257" r:id="Ree39163caba640ff"/>
    <p:sldId xmlns:r="http://schemas.openxmlformats.org/officeDocument/2006/relationships" id="258" r:id="R80d7a49d200f422a"/>
    <p:sldId xmlns:r="http://schemas.openxmlformats.org/officeDocument/2006/relationships" id="259" r:id="Rdf0908a5ce3649f2"/>
    <p:sldId xmlns:r="http://schemas.openxmlformats.org/officeDocument/2006/relationships" id="260" r:id="R736e363bb9694014"/>
    <p:sldId xmlns:r="http://schemas.openxmlformats.org/officeDocument/2006/relationships" id="261" r:id="R9f95e735551b4575"/>
    <p:sldId xmlns:r="http://schemas.openxmlformats.org/officeDocument/2006/relationships" id="262" r:id="R8049758e88d6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e406d33a84ae1" /><Relationship Type="http://schemas.openxmlformats.org/officeDocument/2006/relationships/slide" Target="/ppt/slides/slide1.xml" Id="R408a3b9e094b4c7b" /><Relationship Type="http://schemas.openxmlformats.org/officeDocument/2006/relationships/slide" Target="/ppt/slides/slide2.xml" Id="Ree39163caba640ff" /><Relationship Type="http://schemas.openxmlformats.org/officeDocument/2006/relationships/slide" Target="/ppt/slides/slide3.xml" Id="R80d7a49d200f422a" /><Relationship Type="http://schemas.openxmlformats.org/officeDocument/2006/relationships/slide" Target="/ppt/slides/slide4.xml" Id="Rdf0908a5ce3649f2" /><Relationship Type="http://schemas.openxmlformats.org/officeDocument/2006/relationships/slide" Target="/ppt/slides/slide5.xml" Id="R736e363bb9694014" /><Relationship Type="http://schemas.openxmlformats.org/officeDocument/2006/relationships/slide" Target="/ppt/slides/slide6.xml" Id="R9f95e735551b4575" /><Relationship Type="http://schemas.openxmlformats.org/officeDocument/2006/relationships/slide" Target="/ppt/slides/slide7.xml" Id="R8049758e88d6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f6f074f07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a0619e6de4a3e" /><Relationship Type="http://schemas.openxmlformats.org/officeDocument/2006/relationships/theme" Target="/ppt/slideMasters/theme/theme1.xml" Id="R38618a4cb55d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a0619e6de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fc849b58b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c773fc569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ec240b15d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83df61692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b5012bec8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530d46c494c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fee38ab25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DUAM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5 937 884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6 845 313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ØYSTEIN H SOLAAS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990 633 916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