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c08799f85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600768c094c16"/>
  </p:sldMasterIdLst>
  <p:sldIdLst>
    <p:sldId xmlns:r="http://schemas.openxmlformats.org/officeDocument/2006/relationships" id="256" r:id="Rd960083b2a784dfa"/>
    <p:sldId xmlns:r="http://schemas.openxmlformats.org/officeDocument/2006/relationships" id="257" r:id="R59ed108fb22246f4"/>
    <p:sldId xmlns:r="http://schemas.openxmlformats.org/officeDocument/2006/relationships" id="258" r:id="R4422867db6c34d83"/>
    <p:sldId xmlns:r="http://schemas.openxmlformats.org/officeDocument/2006/relationships" id="259" r:id="R9e81132a81b04012"/>
    <p:sldId xmlns:r="http://schemas.openxmlformats.org/officeDocument/2006/relationships" id="260" r:id="Rea2d055eabc74f52"/>
    <p:sldId xmlns:r="http://schemas.openxmlformats.org/officeDocument/2006/relationships" id="261" r:id="R2756dd13abb54656"/>
    <p:sldId xmlns:r="http://schemas.openxmlformats.org/officeDocument/2006/relationships" id="262" r:id="Rc1c17bf0dd9d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600768c094c16" /><Relationship Type="http://schemas.openxmlformats.org/officeDocument/2006/relationships/slide" Target="/ppt/slides/slide1.xml" Id="Rd960083b2a784dfa" /><Relationship Type="http://schemas.openxmlformats.org/officeDocument/2006/relationships/slide" Target="/ppt/slides/slide2.xml" Id="R59ed108fb22246f4" /><Relationship Type="http://schemas.openxmlformats.org/officeDocument/2006/relationships/slide" Target="/ppt/slides/slide3.xml" Id="R4422867db6c34d83" /><Relationship Type="http://schemas.openxmlformats.org/officeDocument/2006/relationships/slide" Target="/ppt/slides/slide4.xml" Id="R9e81132a81b04012" /><Relationship Type="http://schemas.openxmlformats.org/officeDocument/2006/relationships/slide" Target="/ppt/slides/slide5.xml" Id="Rea2d055eabc74f52" /><Relationship Type="http://schemas.openxmlformats.org/officeDocument/2006/relationships/slide" Target="/ppt/slides/slide6.xml" Id="R2756dd13abb54656" /><Relationship Type="http://schemas.openxmlformats.org/officeDocument/2006/relationships/slide" Target="/ppt/slides/slide7.xml" Id="Rc1c17bf0dd9d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dce698899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0bb85eab7446e" /><Relationship Type="http://schemas.openxmlformats.org/officeDocument/2006/relationships/theme" Target="/ppt/slideMasters/theme/theme1.xml" Id="R4709662133404f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0bb85eab7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502d4b33b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1d1f14be7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1a0bb2cc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165c42353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f727a72d9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ca9df38eb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d2ae5b5f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RUSK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273 501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3 074 558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3 794 267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 RUNE LERVÅG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STADHEIM TRUDE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Kråkeneslien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5153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post@rusk.as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www.rusk.as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990 649 081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RUSK AS</a:t>
            </a:r>
          </a:p>
        </p:txBody>
      </p:sp>
    </p:spTree>
  </p:cSld>
  <p:clrMapOvr>
    <a:masterClrMapping xmlns:a="http://schemas.openxmlformats.org/drawingml/2006/main"/>
  </p:clrMapOvr>
</p:sld>
</file>